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811" r:id="rId4"/>
  </p:sldMasterIdLst>
  <p:notesMasterIdLst>
    <p:notesMasterId r:id="rId19"/>
  </p:notesMasterIdLst>
  <p:handoutMasterIdLst>
    <p:handoutMasterId r:id="rId20"/>
  </p:handoutMasterIdLst>
  <p:sldIdLst>
    <p:sldId id="258" r:id="rId5"/>
    <p:sldId id="1074" r:id="rId6"/>
    <p:sldId id="1075" r:id="rId7"/>
    <p:sldId id="1076" r:id="rId8"/>
    <p:sldId id="1016" r:id="rId9"/>
    <p:sldId id="1065" r:id="rId10"/>
    <p:sldId id="1066" r:id="rId11"/>
    <p:sldId id="1067" r:id="rId12"/>
    <p:sldId id="1068" r:id="rId13"/>
    <p:sldId id="1069" r:id="rId14"/>
    <p:sldId id="1070" r:id="rId15"/>
    <p:sldId id="1071" r:id="rId16"/>
    <p:sldId id="1072" r:id="rId17"/>
    <p:sldId id="1023" r:id="rId18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j" initials="l" lastIdx="8" clrIdx="0">
    <p:extLst>
      <p:ext uri="{19B8F6BF-5375-455C-9EA6-DF929625EA0E}">
        <p15:presenceInfo xmlns:p15="http://schemas.microsoft.com/office/powerpoint/2012/main" userId="lsj" providerId="None"/>
      </p:ext>
    </p:extLst>
  </p:cmAuthor>
  <p:cmAuthor id="2" name="Junhe Lian" initials="JL" lastIdx="1" clrIdx="1">
    <p:extLst>
      <p:ext uri="{19B8F6BF-5375-455C-9EA6-DF929625EA0E}">
        <p15:presenceInfo xmlns:p15="http://schemas.microsoft.com/office/powerpoint/2012/main" userId="c48a0666b18b4901" providerId="Windows Live"/>
      </p:ext>
    </p:extLst>
  </p:cmAuthor>
  <p:cmAuthor id="3" name="Sheila Lizardi Schad" initials="SLS" lastIdx="3" clrIdx="2">
    <p:extLst>
      <p:ext uri="{19B8F6BF-5375-455C-9EA6-DF929625EA0E}">
        <p15:presenceInfo xmlns:p15="http://schemas.microsoft.com/office/powerpoint/2012/main" userId="5808cc44cc15bc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CCC"/>
    <a:srgbClr val="CC071E"/>
    <a:srgbClr val="FFF0E1"/>
    <a:srgbClr val="FFCC99"/>
    <a:srgbClr val="CBD2D3"/>
    <a:srgbClr val="FBD9D9"/>
    <a:srgbClr val="FF2525"/>
    <a:srgbClr val="FF9900"/>
    <a:srgbClr val="700070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7E4B68-45B3-45B7-BB2A-DF6572A9735E}" v="7" dt="2021-07-08T22:58:07.936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9" autoAdjust="0"/>
    <p:restoredTop sz="86272" autoAdjust="0"/>
  </p:normalViewPr>
  <p:slideViewPr>
    <p:cSldViewPr snapToGrid="0">
      <p:cViewPr varScale="1">
        <p:scale>
          <a:sx n="46" d="100"/>
          <a:sy n="46" d="100"/>
        </p:scale>
        <p:origin x="38" y="5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90" y="96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la Lizardi Schad" userId="5808cc44cc15bc84" providerId="LiveId" clId="{D97E4B68-45B3-45B7-BB2A-DF6572A9735E}"/>
    <pc:docChg chg="undo custSel modSld">
      <pc:chgData name="Sheila Lizardi Schad" userId="5808cc44cc15bc84" providerId="LiveId" clId="{D97E4B68-45B3-45B7-BB2A-DF6572A9735E}" dt="2021-07-08T23:02:14.934" v="454" actId="1076"/>
      <pc:docMkLst>
        <pc:docMk/>
      </pc:docMkLst>
      <pc:sldChg chg="modSp mod">
        <pc:chgData name="Sheila Lizardi Schad" userId="5808cc44cc15bc84" providerId="LiveId" clId="{D97E4B68-45B3-45B7-BB2A-DF6572A9735E}" dt="2021-07-08T08:06:52.416" v="226" actId="1035"/>
        <pc:sldMkLst>
          <pc:docMk/>
          <pc:sldMk cId="0" sldId="258"/>
        </pc:sldMkLst>
        <pc:spChg chg="mod">
          <ac:chgData name="Sheila Lizardi Schad" userId="5808cc44cc15bc84" providerId="LiveId" clId="{D97E4B68-45B3-45B7-BB2A-DF6572A9735E}" dt="2021-07-08T08:06:36.976" v="22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heila Lizardi Schad" userId="5808cc44cc15bc84" providerId="LiveId" clId="{D97E4B68-45B3-45B7-BB2A-DF6572A9735E}" dt="2021-07-08T08:01:35.067" v="173" actId="1076"/>
          <ac:spMkLst>
            <pc:docMk/>
            <pc:sldMk cId="0" sldId="258"/>
            <ac:spMk id="4" creationId="{C7B3A493-2F5D-4292-8551-EF5E14782687}"/>
          </ac:spMkLst>
        </pc:spChg>
        <pc:spChg chg="mod">
          <ac:chgData name="Sheila Lizardi Schad" userId="5808cc44cc15bc84" providerId="LiveId" clId="{D97E4B68-45B3-45B7-BB2A-DF6572A9735E}" dt="2021-07-08T08:06:52.416" v="226" actId="1035"/>
          <ac:spMkLst>
            <pc:docMk/>
            <pc:sldMk cId="0" sldId="258"/>
            <ac:spMk id="5" creationId="{3640F594-2602-43B4-86CF-74019DB5534A}"/>
          </ac:spMkLst>
        </pc:spChg>
      </pc:sldChg>
      <pc:sldChg chg="modSp mod">
        <pc:chgData name="Sheila Lizardi Schad" userId="5808cc44cc15bc84" providerId="LiveId" clId="{D97E4B68-45B3-45B7-BB2A-DF6572A9735E}" dt="2021-07-08T08:03:03.026" v="209" actId="20577"/>
        <pc:sldMkLst>
          <pc:docMk/>
          <pc:sldMk cId="240287187" sldId="1016"/>
        </pc:sldMkLst>
        <pc:spChg chg="mod">
          <ac:chgData name="Sheila Lizardi Schad" userId="5808cc44cc15bc84" providerId="LiveId" clId="{D97E4B68-45B3-45B7-BB2A-DF6572A9735E}" dt="2021-07-08T08:03:03.026" v="209" actId="20577"/>
          <ac:spMkLst>
            <pc:docMk/>
            <pc:sldMk cId="240287187" sldId="1016"/>
            <ac:spMk id="13" creationId="{5A8DE80B-25D0-4556-9EE0-95AB93A420C0}"/>
          </ac:spMkLst>
        </pc:spChg>
        <pc:graphicFrameChg chg="mod modGraphic">
          <ac:chgData name="Sheila Lizardi Schad" userId="5808cc44cc15bc84" providerId="LiveId" clId="{D97E4B68-45B3-45B7-BB2A-DF6572A9735E}" dt="2021-07-08T07:56:06.597" v="151" actId="207"/>
          <ac:graphicFrameMkLst>
            <pc:docMk/>
            <pc:sldMk cId="240287187" sldId="1016"/>
            <ac:graphicFrameMk id="14" creationId="{7546AA1D-EAF9-40F3-8B8E-265BD21B4CD2}"/>
          </ac:graphicFrameMkLst>
        </pc:graphicFrameChg>
        <pc:picChg chg="mod">
          <ac:chgData name="Sheila Lizardi Schad" userId="5808cc44cc15bc84" providerId="LiveId" clId="{D97E4B68-45B3-45B7-BB2A-DF6572A9735E}" dt="2021-07-08T08:02:11.872" v="175" actId="1076"/>
          <ac:picMkLst>
            <pc:docMk/>
            <pc:sldMk cId="240287187" sldId="1016"/>
            <ac:picMk id="12" creationId="{AAC62AA7-B666-4927-B5BD-C25D1107209B}"/>
          </ac:picMkLst>
        </pc:picChg>
      </pc:sldChg>
      <pc:sldChg chg="modSp mod">
        <pc:chgData name="Sheila Lizardi Schad" userId="5808cc44cc15bc84" providerId="LiveId" clId="{D97E4B68-45B3-45B7-BB2A-DF6572A9735E}" dt="2021-07-08T09:58:22.976" v="439" actId="20577"/>
        <pc:sldMkLst>
          <pc:docMk/>
          <pc:sldMk cId="21315752" sldId="1065"/>
        </pc:sldMkLst>
        <pc:spChg chg="mod">
          <ac:chgData name="Sheila Lizardi Schad" userId="5808cc44cc15bc84" providerId="LiveId" clId="{D97E4B68-45B3-45B7-BB2A-DF6572A9735E}" dt="2021-07-08T08:17:54.015" v="369" actId="115"/>
          <ac:spMkLst>
            <pc:docMk/>
            <pc:sldMk cId="21315752" sldId="1065"/>
            <ac:spMk id="16" creationId="{14F9CB98-7671-4CB7-A82F-8D66722F24AB}"/>
          </ac:spMkLst>
        </pc:spChg>
        <pc:graphicFrameChg chg="modGraphic">
          <ac:chgData name="Sheila Lizardi Schad" userId="5808cc44cc15bc84" providerId="LiveId" clId="{D97E4B68-45B3-45B7-BB2A-DF6572A9735E}" dt="2021-07-08T09:58:22.976" v="439" actId="20577"/>
          <ac:graphicFrameMkLst>
            <pc:docMk/>
            <pc:sldMk cId="21315752" sldId="1065"/>
            <ac:graphicFrameMk id="5" creationId="{406A597C-40CD-44EA-8A4C-2F477EED1E9F}"/>
          </ac:graphicFrameMkLst>
        </pc:graphicFrameChg>
      </pc:sldChg>
      <pc:sldChg chg="addSp delSp modSp mod">
        <pc:chgData name="Sheila Lizardi Schad" userId="5808cc44cc15bc84" providerId="LiveId" clId="{D97E4B68-45B3-45B7-BB2A-DF6572A9735E}" dt="2021-07-08T22:58:07.936" v="450"/>
        <pc:sldMkLst>
          <pc:docMk/>
          <pc:sldMk cId="2100408207" sldId="1066"/>
        </pc:sldMkLst>
        <pc:spChg chg="del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2" creationId="{74F5A766-CE86-491C-B5DE-EF6DBBD7AFC9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7" creationId="{7EACA3A6-B118-4303-9D47-FB1742F235DB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8" creationId="{5B4670AC-D1C2-495B-A59D-98AD924FC9B2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9" creationId="{9466F515-031A-4DA1-90AC-31F5AAF1BAFC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0" creationId="{F1A46006-419D-4CFC-8F91-D331947BD80B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1" creationId="{A5384852-8E95-4A8E-B823-9A6B7039A6C0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2" creationId="{2AE18582-C19D-44F2-9FF0-BB38A2FAE9FC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3" creationId="{67551FEA-AF20-468D-96E4-72CB793AF541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5" creationId="{1708351E-C188-42E6-A24D-54F810C63B12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16" creationId="{342ECC46-254C-4CFD-BF18-A9B5AB07797E}"/>
          </ac:spMkLst>
        </pc:spChg>
        <pc:spChg chg="add del mod">
          <ac:chgData name="Sheila Lizardi Schad" userId="5808cc44cc15bc84" providerId="LiveId" clId="{D97E4B68-45B3-45B7-BB2A-DF6572A9735E}" dt="2021-07-08T22:58:07.436" v="449" actId="478"/>
          <ac:spMkLst>
            <pc:docMk/>
            <pc:sldMk cId="2100408207" sldId="1066"/>
            <ac:spMk id="17" creationId="{9FFB8E3A-B53F-4F38-B663-D159F585D663}"/>
          </ac:spMkLst>
        </pc:spChg>
        <pc:spChg chg="add 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22" creationId="{0B48BB9C-CC9B-4886-ADF4-D924A147777E}"/>
          </ac:spMkLst>
        </pc:spChg>
        <pc:spChg chg="del mod">
          <ac:chgData name="Sheila Lizardi Schad" userId="5808cc44cc15bc84" providerId="LiveId" clId="{D97E4B68-45B3-45B7-BB2A-DF6572A9735E}" dt="2021-07-08T22:57:58.027" v="446" actId="21"/>
          <ac:spMkLst>
            <pc:docMk/>
            <pc:sldMk cId="2100408207" sldId="1066"/>
            <ac:spMk id="23" creationId="{07777CE3-1775-44A0-B268-8C6819C5904A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25" creationId="{2B066D13-7AC6-4A50-88DC-9B3E13C1277C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29" creationId="{F7B2A238-CB84-42A5-8479-95370689D3F9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0" creationId="{CA8CCFC5-76CE-4F79-9D94-44B9139E8CCF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1" creationId="{48B0CDAD-F361-478F-AC47-FF807DB75918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2" creationId="{BE2BBD6F-07A8-488D-B26B-67018DA665A5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3" creationId="{F462BF54-8475-4263-81C0-7FC3C32E32FB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4" creationId="{F716EA16-5EAD-40FD-B4D2-EFB95E306C40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5" creationId="{B7D934C8-478C-4DB4-BDE5-A16D5DF84824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6" creationId="{EFEEE4FB-90C3-43E2-AD69-76FED61AD6DE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8" creationId="{45592965-9B0C-4A5D-B144-F872E9F940E7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39" creationId="{3E92339B-223B-4446-AD8F-F6310AEBECC3}"/>
          </ac:spMkLst>
        </pc:spChg>
        <pc:spChg chg="add del mod">
          <ac:chgData name="Sheila Lizardi Schad" userId="5808cc44cc15bc84" providerId="LiveId" clId="{D97E4B68-45B3-45B7-BB2A-DF6572A9735E}" dt="2021-07-08T22:58:05.720" v="448"/>
          <ac:spMkLst>
            <pc:docMk/>
            <pc:sldMk cId="2100408207" sldId="1066"/>
            <ac:spMk id="40" creationId="{CD797F3E-19E1-409B-A799-638A14CBD57B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42" creationId="{DD388BF9-0490-475C-B0E5-F6E76DE99F1C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46" creationId="{0D85C540-96C2-4DBF-BAF9-F0B4DB1A3146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47" creationId="{3701E1C8-0021-4FCA-BD17-1D2FEBA181F3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48" creationId="{2F12C490-7D17-4B7B-B7AC-B4B3F5C68095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49" creationId="{0B722776-0720-43BF-93E5-90DADB672B3A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0" creationId="{5B5A76AD-B49D-4B27-9086-8ABB40BD7E35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1" creationId="{8066496F-6F59-4C18-8AC3-73E66CFBFE3A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2" creationId="{1E577DB5-8C69-42F3-AE77-7D3E41C90B63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3" creationId="{45CAEFC7-8D7F-4F38-8FC7-B91717C330F8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5" creationId="{771F4F58-8D65-423A-B59E-396282DCA897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6" creationId="{F82D6D28-74D9-4063-9225-0D3E762266BB}"/>
          </ac:spMkLst>
        </pc:spChg>
        <pc:spChg chg="add mod">
          <ac:chgData name="Sheila Lizardi Schad" userId="5808cc44cc15bc84" providerId="LiveId" clId="{D97E4B68-45B3-45B7-BB2A-DF6572A9735E}" dt="2021-07-08T22:58:07.936" v="450"/>
          <ac:spMkLst>
            <pc:docMk/>
            <pc:sldMk cId="2100408207" sldId="1066"/>
            <ac:spMk id="57" creationId="{34978C6E-AAA5-4573-921E-CF433921B486}"/>
          </ac:spMkLst>
        </pc:spChg>
        <pc:picChg chg="add del mod">
          <ac:chgData name="Sheila Lizardi Schad" userId="5808cc44cc15bc84" providerId="LiveId" clId="{D97E4B68-45B3-45B7-BB2A-DF6572A9735E}" dt="2021-07-08T22:57:58.027" v="446" actId="21"/>
          <ac:picMkLst>
            <pc:docMk/>
            <pc:sldMk cId="2100408207" sldId="1066"/>
            <ac:picMk id="4" creationId="{49E0F83B-9B84-409B-A2D1-05CA5AA84D60}"/>
          </ac:picMkLst>
        </pc:picChg>
        <pc:picChg chg="add del mod">
          <ac:chgData name="Sheila Lizardi Schad" userId="5808cc44cc15bc84" providerId="LiveId" clId="{D97E4B68-45B3-45B7-BB2A-DF6572A9735E}" dt="2021-07-08T22:57:58.027" v="446" actId="21"/>
          <ac:picMkLst>
            <pc:docMk/>
            <pc:sldMk cId="2100408207" sldId="1066"/>
            <ac:picMk id="5" creationId="{860D106A-E4AF-404E-9B50-29586BF8E100}"/>
          </ac:picMkLst>
        </pc:picChg>
        <pc:picChg chg="add del mod">
          <ac:chgData name="Sheila Lizardi Schad" userId="5808cc44cc15bc84" providerId="LiveId" clId="{D97E4B68-45B3-45B7-BB2A-DF6572A9735E}" dt="2021-07-08T22:57:58.027" v="446" actId="21"/>
          <ac:picMkLst>
            <pc:docMk/>
            <pc:sldMk cId="2100408207" sldId="1066"/>
            <ac:picMk id="6" creationId="{232032D9-4F0B-4FA1-AF5B-04CF0E16F07A}"/>
          </ac:picMkLst>
        </pc:picChg>
        <pc:picChg chg="add del mod ord">
          <ac:chgData name="Sheila Lizardi Schad" userId="5808cc44cc15bc84" providerId="LiveId" clId="{D97E4B68-45B3-45B7-BB2A-DF6572A9735E}" dt="2021-07-08T22:57:58.027" v="446" actId="21"/>
          <ac:picMkLst>
            <pc:docMk/>
            <pc:sldMk cId="2100408207" sldId="1066"/>
            <ac:picMk id="19" creationId="{321D67A9-09AA-4EA0-9B0C-9FBD3F1A0393}"/>
          </ac:picMkLst>
        </pc:picChg>
        <pc:picChg chg="add del mod">
          <ac:chgData name="Sheila Lizardi Schad" userId="5808cc44cc15bc84" providerId="LiveId" clId="{D97E4B68-45B3-45B7-BB2A-DF6572A9735E}" dt="2021-07-08T22:57:58.027" v="446" actId="21"/>
          <ac:picMkLst>
            <pc:docMk/>
            <pc:sldMk cId="2100408207" sldId="1066"/>
            <ac:picMk id="21" creationId="{C234A234-F566-4C94-BA8D-23CDB1BB1C48}"/>
          </ac:picMkLst>
        </pc:picChg>
        <pc:picChg chg="add del mod">
          <ac:chgData name="Sheila Lizardi Schad" userId="5808cc44cc15bc84" providerId="LiveId" clId="{D97E4B68-45B3-45B7-BB2A-DF6572A9735E}" dt="2021-07-08T22:58:05.720" v="448"/>
          <ac:picMkLst>
            <pc:docMk/>
            <pc:sldMk cId="2100408207" sldId="1066"/>
            <ac:picMk id="24" creationId="{2A54A49A-AAFC-44E8-8F14-786896E72B6E}"/>
          </ac:picMkLst>
        </pc:picChg>
        <pc:picChg chg="add del mod">
          <ac:chgData name="Sheila Lizardi Schad" userId="5808cc44cc15bc84" providerId="LiveId" clId="{D97E4B68-45B3-45B7-BB2A-DF6572A9735E}" dt="2021-07-08T22:58:05.720" v="448"/>
          <ac:picMkLst>
            <pc:docMk/>
            <pc:sldMk cId="2100408207" sldId="1066"/>
            <ac:picMk id="26" creationId="{7247FF45-0A83-4911-8E84-4C8305490C61}"/>
          </ac:picMkLst>
        </pc:picChg>
        <pc:picChg chg="add del mod">
          <ac:chgData name="Sheila Lizardi Schad" userId="5808cc44cc15bc84" providerId="LiveId" clId="{D97E4B68-45B3-45B7-BB2A-DF6572A9735E}" dt="2021-07-08T22:58:05.720" v="448"/>
          <ac:picMkLst>
            <pc:docMk/>
            <pc:sldMk cId="2100408207" sldId="1066"/>
            <ac:picMk id="27" creationId="{66AC7B19-EF2F-45F0-989D-6E55540D1789}"/>
          </ac:picMkLst>
        </pc:picChg>
        <pc:picChg chg="add del mod">
          <ac:chgData name="Sheila Lizardi Schad" userId="5808cc44cc15bc84" providerId="LiveId" clId="{D97E4B68-45B3-45B7-BB2A-DF6572A9735E}" dt="2021-07-08T22:58:05.720" v="448"/>
          <ac:picMkLst>
            <pc:docMk/>
            <pc:sldMk cId="2100408207" sldId="1066"/>
            <ac:picMk id="28" creationId="{16690D0A-7461-407A-9BBB-FC082E9B6628}"/>
          </ac:picMkLst>
        </pc:picChg>
        <pc:picChg chg="add del mod">
          <ac:chgData name="Sheila Lizardi Schad" userId="5808cc44cc15bc84" providerId="LiveId" clId="{D97E4B68-45B3-45B7-BB2A-DF6572A9735E}" dt="2021-07-08T22:58:05.720" v="448"/>
          <ac:picMkLst>
            <pc:docMk/>
            <pc:sldMk cId="2100408207" sldId="1066"/>
            <ac:picMk id="37" creationId="{FE7FA76E-D969-40E9-A706-154B8BD32C0C}"/>
          </ac:picMkLst>
        </pc:picChg>
        <pc:picChg chg="add mod">
          <ac:chgData name="Sheila Lizardi Schad" userId="5808cc44cc15bc84" providerId="LiveId" clId="{D97E4B68-45B3-45B7-BB2A-DF6572A9735E}" dt="2021-07-08T22:58:07.936" v="450"/>
          <ac:picMkLst>
            <pc:docMk/>
            <pc:sldMk cId="2100408207" sldId="1066"/>
            <ac:picMk id="41" creationId="{119AC260-B8E6-487A-9484-F5BD552B829C}"/>
          </ac:picMkLst>
        </pc:picChg>
        <pc:picChg chg="add mod">
          <ac:chgData name="Sheila Lizardi Schad" userId="5808cc44cc15bc84" providerId="LiveId" clId="{D97E4B68-45B3-45B7-BB2A-DF6572A9735E}" dt="2021-07-08T22:58:07.936" v="450"/>
          <ac:picMkLst>
            <pc:docMk/>
            <pc:sldMk cId="2100408207" sldId="1066"/>
            <ac:picMk id="43" creationId="{63A8B086-0F61-48D7-839C-69FD9AC386D3}"/>
          </ac:picMkLst>
        </pc:picChg>
        <pc:picChg chg="add mod">
          <ac:chgData name="Sheila Lizardi Schad" userId="5808cc44cc15bc84" providerId="LiveId" clId="{D97E4B68-45B3-45B7-BB2A-DF6572A9735E}" dt="2021-07-08T22:58:07.936" v="450"/>
          <ac:picMkLst>
            <pc:docMk/>
            <pc:sldMk cId="2100408207" sldId="1066"/>
            <ac:picMk id="44" creationId="{8844E3C2-B41D-421B-8CF7-3249B00BED36}"/>
          </ac:picMkLst>
        </pc:picChg>
        <pc:picChg chg="add mod">
          <ac:chgData name="Sheila Lizardi Schad" userId="5808cc44cc15bc84" providerId="LiveId" clId="{D97E4B68-45B3-45B7-BB2A-DF6572A9735E}" dt="2021-07-08T22:58:07.936" v="450"/>
          <ac:picMkLst>
            <pc:docMk/>
            <pc:sldMk cId="2100408207" sldId="1066"/>
            <ac:picMk id="45" creationId="{652184A6-5C17-4EDE-B6AD-950BF935D7D0}"/>
          </ac:picMkLst>
        </pc:picChg>
        <pc:picChg chg="add mod">
          <ac:chgData name="Sheila Lizardi Schad" userId="5808cc44cc15bc84" providerId="LiveId" clId="{D97E4B68-45B3-45B7-BB2A-DF6572A9735E}" dt="2021-07-08T22:58:07.936" v="450"/>
          <ac:picMkLst>
            <pc:docMk/>
            <pc:sldMk cId="2100408207" sldId="1066"/>
            <ac:picMk id="54" creationId="{AC854887-17C4-455D-AA77-E737397A1ACE}"/>
          </ac:picMkLst>
        </pc:picChg>
      </pc:sldChg>
      <pc:sldChg chg="modSp mod">
        <pc:chgData name="Sheila Lizardi Schad" userId="5808cc44cc15bc84" providerId="LiveId" clId="{D97E4B68-45B3-45B7-BB2A-DF6572A9735E}" dt="2021-07-08T07:33:30.770" v="75" actId="6549"/>
        <pc:sldMkLst>
          <pc:docMk/>
          <pc:sldMk cId="2896103263" sldId="1067"/>
        </pc:sldMkLst>
        <pc:spChg chg="mod">
          <ac:chgData name="Sheila Lizardi Schad" userId="5808cc44cc15bc84" providerId="LiveId" clId="{D97E4B68-45B3-45B7-BB2A-DF6572A9735E}" dt="2021-07-08T07:33:30.770" v="75" actId="6549"/>
          <ac:spMkLst>
            <pc:docMk/>
            <pc:sldMk cId="2896103263" sldId="1067"/>
            <ac:spMk id="2" creationId="{8B33E8CD-433F-49D2-A1D5-B66E09715D19}"/>
          </ac:spMkLst>
        </pc:spChg>
      </pc:sldChg>
      <pc:sldChg chg="modSp mod">
        <pc:chgData name="Sheila Lizardi Schad" userId="5808cc44cc15bc84" providerId="LiveId" clId="{D97E4B68-45B3-45B7-BB2A-DF6572A9735E}" dt="2021-07-08T23:00:32.131" v="452" actId="167"/>
        <pc:sldMkLst>
          <pc:docMk/>
          <pc:sldMk cId="3836225522" sldId="1068"/>
        </pc:sldMkLst>
        <pc:spChg chg="mod ord">
          <ac:chgData name="Sheila Lizardi Schad" userId="5808cc44cc15bc84" providerId="LiveId" clId="{D97E4B68-45B3-45B7-BB2A-DF6572A9735E}" dt="2021-07-08T23:00:32.131" v="452" actId="167"/>
          <ac:spMkLst>
            <pc:docMk/>
            <pc:sldMk cId="3836225522" sldId="1068"/>
            <ac:spMk id="2" creationId="{AAE2474D-B805-459E-9B11-D73E98CC46BF}"/>
          </ac:spMkLst>
        </pc:spChg>
      </pc:sldChg>
      <pc:sldChg chg="modSp mod">
        <pc:chgData name="Sheila Lizardi Schad" userId="5808cc44cc15bc84" providerId="LiveId" clId="{D97E4B68-45B3-45B7-BB2A-DF6572A9735E}" dt="2021-07-08T23:01:48.710" v="453" actId="1076"/>
        <pc:sldMkLst>
          <pc:docMk/>
          <pc:sldMk cId="2773076967" sldId="1069"/>
        </pc:sldMkLst>
        <pc:graphicFrameChg chg="mod modGraphic">
          <ac:chgData name="Sheila Lizardi Schad" userId="5808cc44cc15bc84" providerId="LiveId" clId="{D97E4B68-45B3-45B7-BB2A-DF6572A9735E}" dt="2021-07-08T07:58:36.390" v="166" actId="207"/>
          <ac:graphicFrameMkLst>
            <pc:docMk/>
            <pc:sldMk cId="2773076967" sldId="1069"/>
            <ac:graphicFrameMk id="4" creationId="{930DF595-9D63-443E-BFFF-649F5EEE7991}"/>
          </ac:graphicFrameMkLst>
        </pc:graphicFrameChg>
        <pc:picChg chg="mod">
          <ac:chgData name="Sheila Lizardi Schad" userId="5808cc44cc15bc84" providerId="LiveId" clId="{D97E4B68-45B3-45B7-BB2A-DF6572A9735E}" dt="2021-07-08T23:01:48.710" v="453" actId="1076"/>
          <ac:picMkLst>
            <pc:docMk/>
            <pc:sldMk cId="2773076967" sldId="1069"/>
            <ac:picMk id="5" creationId="{58BD49D8-E8F1-4033-8383-C26E08738D12}"/>
          </ac:picMkLst>
        </pc:picChg>
      </pc:sldChg>
      <pc:sldChg chg="modSp mod">
        <pc:chgData name="Sheila Lizardi Schad" userId="5808cc44cc15bc84" providerId="LiveId" clId="{D97E4B68-45B3-45B7-BB2A-DF6572A9735E}" dt="2021-07-08T23:02:14.934" v="454" actId="1076"/>
        <pc:sldMkLst>
          <pc:docMk/>
          <pc:sldMk cId="1944386291" sldId="1070"/>
        </pc:sldMkLst>
        <pc:spChg chg="mod">
          <ac:chgData name="Sheila Lizardi Schad" userId="5808cc44cc15bc84" providerId="LiveId" clId="{D97E4B68-45B3-45B7-BB2A-DF6572A9735E}" dt="2021-07-08T07:37:40.954" v="114" actId="1035"/>
          <ac:spMkLst>
            <pc:docMk/>
            <pc:sldMk cId="1944386291" sldId="1070"/>
            <ac:spMk id="15" creationId="{2858EFAA-9BE6-45E0-909E-B841EFC9D5FA}"/>
          </ac:spMkLst>
        </pc:spChg>
        <pc:picChg chg="mod">
          <ac:chgData name="Sheila Lizardi Schad" userId="5808cc44cc15bc84" providerId="LiveId" clId="{D97E4B68-45B3-45B7-BB2A-DF6572A9735E}" dt="2021-07-08T23:02:14.934" v="454" actId="1076"/>
          <ac:picMkLst>
            <pc:docMk/>
            <pc:sldMk cId="1944386291" sldId="1070"/>
            <ac:picMk id="6" creationId="{3A84EB06-305B-4DB1-B499-8B1A456CB457}"/>
          </ac:picMkLst>
        </pc:picChg>
      </pc:sldChg>
      <pc:sldChg chg="modSp mod">
        <pc:chgData name="Sheila Lizardi Schad" userId="5808cc44cc15bc84" providerId="LiveId" clId="{D97E4B68-45B3-45B7-BB2A-DF6572A9735E}" dt="2021-07-08T10:08:43.731" v="442" actId="1076"/>
        <pc:sldMkLst>
          <pc:docMk/>
          <pc:sldMk cId="82856796" sldId="1071"/>
        </pc:sldMkLst>
        <pc:picChg chg="mod">
          <ac:chgData name="Sheila Lizardi Schad" userId="5808cc44cc15bc84" providerId="LiveId" clId="{D97E4B68-45B3-45B7-BB2A-DF6572A9735E}" dt="2021-07-08T10:08:41.439" v="441" actId="1076"/>
          <ac:picMkLst>
            <pc:docMk/>
            <pc:sldMk cId="82856796" sldId="1071"/>
            <ac:picMk id="14" creationId="{F2D96BEC-D98E-4F9A-84DA-BE0FF0D48165}"/>
          </ac:picMkLst>
        </pc:picChg>
        <pc:picChg chg="mod">
          <ac:chgData name="Sheila Lizardi Schad" userId="5808cc44cc15bc84" providerId="LiveId" clId="{D97E4B68-45B3-45B7-BB2A-DF6572A9735E}" dt="2021-07-08T10:08:43.731" v="442" actId="1076"/>
          <ac:picMkLst>
            <pc:docMk/>
            <pc:sldMk cId="82856796" sldId="1071"/>
            <ac:picMk id="17" creationId="{411D6893-9B6B-421C-92E8-FEE96CA829DB}"/>
          </ac:picMkLst>
        </pc:picChg>
      </pc:sldChg>
      <pc:sldChg chg="modSp mod">
        <pc:chgData name="Sheila Lizardi Schad" userId="5808cc44cc15bc84" providerId="LiveId" clId="{D97E4B68-45B3-45B7-BB2A-DF6572A9735E}" dt="2021-07-08T08:27:32.989" v="435"/>
        <pc:sldMkLst>
          <pc:docMk/>
          <pc:sldMk cId="3800637362" sldId="1072"/>
        </pc:sldMkLst>
        <pc:spChg chg="mod">
          <ac:chgData name="Sheila Lizardi Schad" userId="5808cc44cc15bc84" providerId="LiveId" clId="{D97E4B68-45B3-45B7-BB2A-DF6572A9735E}" dt="2021-07-08T08:27:32.989" v="435"/>
          <ac:spMkLst>
            <pc:docMk/>
            <pc:sldMk cId="3800637362" sldId="1072"/>
            <ac:spMk id="25" creationId="{FC1B8FCC-22C4-4E72-A97E-CB1303300856}"/>
          </ac:spMkLst>
        </pc:spChg>
      </pc:sldChg>
      <pc:sldChg chg="modSp mod">
        <pc:chgData name="Sheila Lizardi Schad" userId="5808cc44cc15bc84" providerId="LiveId" clId="{D97E4B68-45B3-45B7-BB2A-DF6572A9735E}" dt="2021-07-08T08:05:34.063" v="218" actId="732"/>
        <pc:sldMkLst>
          <pc:docMk/>
          <pc:sldMk cId="308644479" sldId="1074"/>
        </pc:sldMkLst>
        <pc:spChg chg="mod">
          <ac:chgData name="Sheila Lizardi Schad" userId="5808cc44cc15bc84" providerId="LiveId" clId="{D97E4B68-45B3-45B7-BB2A-DF6572A9735E}" dt="2021-07-08T08:01:04.137" v="168" actId="20577"/>
          <ac:spMkLst>
            <pc:docMk/>
            <pc:sldMk cId="308644479" sldId="1074"/>
            <ac:spMk id="42" creationId="{449782EE-9E8E-4D27-8FC8-0E5E7BE1C895}"/>
          </ac:spMkLst>
        </pc:spChg>
        <pc:picChg chg="mod modCrop">
          <ac:chgData name="Sheila Lizardi Schad" userId="5808cc44cc15bc84" providerId="LiveId" clId="{D97E4B68-45B3-45B7-BB2A-DF6572A9735E}" dt="2021-07-08T08:05:34.063" v="218" actId="732"/>
          <ac:picMkLst>
            <pc:docMk/>
            <pc:sldMk cId="308644479" sldId="1074"/>
            <ac:picMk id="17" creationId="{4DED20BF-81A0-4A8C-A4B0-C9F25CF15163}"/>
          </ac:picMkLst>
        </pc:picChg>
      </pc:sldChg>
      <pc:sldChg chg="modSp mod">
        <pc:chgData name="Sheila Lizardi Schad" userId="5808cc44cc15bc84" providerId="LiveId" clId="{D97E4B68-45B3-45B7-BB2A-DF6572A9735E}" dt="2021-07-08T08:13:50.797" v="350" actId="20577"/>
        <pc:sldMkLst>
          <pc:docMk/>
          <pc:sldMk cId="1794738621" sldId="1075"/>
        </pc:sldMkLst>
        <pc:spChg chg="mod">
          <ac:chgData name="Sheila Lizardi Schad" userId="5808cc44cc15bc84" providerId="LiveId" clId="{D97E4B68-45B3-45B7-BB2A-DF6572A9735E}" dt="2021-07-08T08:13:50.797" v="350" actId="20577"/>
          <ac:spMkLst>
            <pc:docMk/>
            <pc:sldMk cId="1794738621" sldId="1075"/>
            <ac:spMk id="15" creationId="{CE87D6DC-57AD-4EA1-B26F-EA1781EF72B1}"/>
          </ac:spMkLst>
        </pc:spChg>
      </pc:sldChg>
      <pc:sldChg chg="modSp mod">
        <pc:chgData name="Sheila Lizardi Schad" userId="5808cc44cc15bc84" providerId="LiveId" clId="{D97E4B68-45B3-45B7-BB2A-DF6572A9735E}" dt="2021-07-08T07:55:43.526" v="149" actId="12385"/>
        <pc:sldMkLst>
          <pc:docMk/>
          <pc:sldMk cId="3086464975" sldId="1076"/>
        </pc:sldMkLst>
        <pc:graphicFrameChg chg="modGraphic">
          <ac:chgData name="Sheila Lizardi Schad" userId="5808cc44cc15bc84" providerId="LiveId" clId="{D97E4B68-45B3-45B7-BB2A-DF6572A9735E}" dt="2021-07-08T07:55:43.526" v="149" actId="12385"/>
          <ac:graphicFrameMkLst>
            <pc:docMk/>
            <pc:sldMk cId="3086464975" sldId="1076"/>
            <ac:graphicFrameMk id="7" creationId="{F5A2CD12-1C24-4C62-9F75-2014CF01648E}"/>
          </ac:graphicFrameMkLst>
        </pc:graphicFrameChg>
      </pc:sldChg>
    </pc:docChg>
  </pc:docChgLst>
  <pc:docChgLst>
    <pc:chgData name="Sheila Lizardi Schad" userId="5808cc44cc15bc84" providerId="LiveId" clId="{11CD5CD7-9EFA-40F8-86F4-1910EA3A6618}"/>
    <pc:docChg chg="undo custSel addSld delSld modSld sldOrd modMainMaster">
      <pc:chgData name="Sheila Lizardi Schad" userId="5808cc44cc15bc84" providerId="LiveId" clId="{11CD5CD7-9EFA-40F8-86F4-1910EA3A6618}" dt="2021-07-08T03:13:12.573" v="8933" actId="313"/>
      <pc:docMkLst>
        <pc:docMk/>
      </pc:docMkLst>
      <pc:sldChg chg="addSp modSp mod">
        <pc:chgData name="Sheila Lizardi Schad" userId="5808cc44cc15bc84" providerId="LiveId" clId="{11CD5CD7-9EFA-40F8-86F4-1910EA3A6618}" dt="2021-07-06T12:26:43.593" v="3949" actId="1076"/>
        <pc:sldMkLst>
          <pc:docMk/>
          <pc:sldMk cId="0" sldId="258"/>
        </pc:sldMkLst>
        <pc:spChg chg="mod">
          <ac:chgData name="Sheila Lizardi Schad" userId="5808cc44cc15bc84" providerId="LiveId" clId="{11CD5CD7-9EFA-40F8-86F4-1910EA3A6618}" dt="2021-07-05T14:28:54.208" v="230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eila Lizardi Schad" userId="5808cc44cc15bc84" providerId="LiveId" clId="{11CD5CD7-9EFA-40F8-86F4-1910EA3A6618}" dt="2021-07-05T22:14:59.255" v="898" actId="20577"/>
          <ac:spMkLst>
            <pc:docMk/>
            <pc:sldMk cId="0" sldId="258"/>
            <ac:spMk id="4" creationId="{C7B3A493-2F5D-4292-8551-EF5E14782687}"/>
          </ac:spMkLst>
        </pc:spChg>
        <pc:spChg chg="add mod">
          <ac:chgData name="Sheila Lizardi Schad" userId="5808cc44cc15bc84" providerId="LiveId" clId="{11CD5CD7-9EFA-40F8-86F4-1910EA3A6618}" dt="2021-07-06T12:26:43.593" v="3949" actId="1076"/>
          <ac:spMkLst>
            <pc:docMk/>
            <pc:sldMk cId="0" sldId="258"/>
            <ac:spMk id="5" creationId="{3640F594-2602-43B4-86CF-74019DB5534A}"/>
          </ac:spMkLst>
        </pc:spChg>
      </pc:sldChg>
      <pc:sldChg chg="del">
        <pc:chgData name="Sheila Lizardi Schad" userId="5808cc44cc15bc84" providerId="LiveId" clId="{11CD5CD7-9EFA-40F8-86F4-1910EA3A6618}" dt="2021-07-05T14:23:15.998" v="3" actId="2696"/>
        <pc:sldMkLst>
          <pc:docMk/>
          <pc:sldMk cId="2232779238" sldId="959"/>
        </pc:sldMkLst>
      </pc:sldChg>
      <pc:sldChg chg="del">
        <pc:chgData name="Sheila Lizardi Schad" userId="5808cc44cc15bc84" providerId="LiveId" clId="{11CD5CD7-9EFA-40F8-86F4-1910EA3A6618}" dt="2021-07-05T14:23:25.357" v="7" actId="2696"/>
        <pc:sldMkLst>
          <pc:docMk/>
          <pc:sldMk cId="4038404092" sldId="981"/>
        </pc:sldMkLst>
      </pc:sldChg>
      <pc:sldChg chg="del">
        <pc:chgData name="Sheila Lizardi Schad" userId="5808cc44cc15bc84" providerId="LiveId" clId="{11CD5CD7-9EFA-40F8-86F4-1910EA3A6618}" dt="2021-07-05T14:23:23.119" v="6" actId="2696"/>
        <pc:sldMkLst>
          <pc:docMk/>
          <pc:sldMk cId="3911089725" sldId="982"/>
        </pc:sldMkLst>
      </pc:sldChg>
      <pc:sldChg chg="del">
        <pc:chgData name="Sheila Lizardi Schad" userId="5808cc44cc15bc84" providerId="LiveId" clId="{11CD5CD7-9EFA-40F8-86F4-1910EA3A6618}" dt="2021-07-05T14:23:27.789" v="8" actId="2696"/>
        <pc:sldMkLst>
          <pc:docMk/>
          <pc:sldMk cId="3072642504" sldId="984"/>
        </pc:sldMkLst>
      </pc:sldChg>
      <pc:sldChg chg="del">
        <pc:chgData name="Sheila Lizardi Schad" userId="5808cc44cc15bc84" providerId="LiveId" clId="{11CD5CD7-9EFA-40F8-86F4-1910EA3A6618}" dt="2021-07-05T14:23:29.835" v="9" actId="2696"/>
        <pc:sldMkLst>
          <pc:docMk/>
          <pc:sldMk cId="1450181723" sldId="985"/>
        </pc:sldMkLst>
      </pc:sldChg>
      <pc:sldChg chg="del">
        <pc:chgData name="Sheila Lizardi Schad" userId="5808cc44cc15bc84" providerId="LiveId" clId="{11CD5CD7-9EFA-40F8-86F4-1910EA3A6618}" dt="2021-07-05T14:23:32.522" v="10" actId="2696"/>
        <pc:sldMkLst>
          <pc:docMk/>
          <pc:sldMk cId="1711945663" sldId="986"/>
        </pc:sldMkLst>
      </pc:sldChg>
      <pc:sldChg chg="del">
        <pc:chgData name="Sheila Lizardi Schad" userId="5808cc44cc15bc84" providerId="LiveId" clId="{11CD5CD7-9EFA-40F8-86F4-1910EA3A6618}" dt="2021-07-05T14:24:07.874" v="19" actId="2696"/>
        <pc:sldMkLst>
          <pc:docMk/>
          <pc:sldMk cId="3719716444" sldId="1005"/>
        </pc:sldMkLst>
      </pc:sldChg>
      <pc:sldChg chg="del">
        <pc:chgData name="Sheila Lizardi Schad" userId="5808cc44cc15bc84" providerId="LiveId" clId="{11CD5CD7-9EFA-40F8-86F4-1910EA3A6618}" dt="2021-07-05T14:23:11.381" v="1" actId="2696"/>
        <pc:sldMkLst>
          <pc:docMk/>
          <pc:sldMk cId="2364970485" sldId="1015"/>
        </pc:sldMkLst>
      </pc:sldChg>
      <pc:sldChg chg="addSp delSp modSp mod">
        <pc:chgData name="Sheila Lizardi Schad" userId="5808cc44cc15bc84" providerId="LiveId" clId="{11CD5CD7-9EFA-40F8-86F4-1910EA3A6618}" dt="2021-07-08T03:08:18.852" v="8916" actId="1076"/>
        <pc:sldMkLst>
          <pc:docMk/>
          <pc:sldMk cId="240287187" sldId="1016"/>
        </pc:sldMkLst>
        <pc:spChg chg="mod">
          <ac:chgData name="Sheila Lizardi Schad" userId="5808cc44cc15bc84" providerId="LiveId" clId="{11CD5CD7-9EFA-40F8-86F4-1910EA3A6618}" dt="2021-07-05T14:35:19.216" v="399"/>
          <ac:spMkLst>
            <pc:docMk/>
            <pc:sldMk cId="240287187" sldId="1016"/>
            <ac:spMk id="3" creationId="{0A1CB66F-3103-407C-A52E-4EF8D6D7FE1F}"/>
          </ac:spMkLst>
        </pc:spChg>
        <pc:spChg chg="mod">
          <ac:chgData name="Sheila Lizardi Schad" userId="5808cc44cc15bc84" providerId="LiveId" clId="{11CD5CD7-9EFA-40F8-86F4-1910EA3A6618}" dt="2021-07-06T13:11:25.653" v="4596" actId="1076"/>
          <ac:spMkLst>
            <pc:docMk/>
            <pc:sldMk cId="240287187" sldId="1016"/>
            <ac:spMk id="5" creationId="{A3F22332-6212-4030-A108-55BE243C7E59}"/>
          </ac:spMkLst>
        </pc:spChg>
        <pc:spChg chg="del">
          <ac:chgData name="Sheila Lizardi Schad" userId="5808cc44cc15bc84" providerId="LiveId" clId="{11CD5CD7-9EFA-40F8-86F4-1910EA3A6618}" dt="2021-07-05T14:35:48.248" v="437" actId="478"/>
          <ac:spMkLst>
            <pc:docMk/>
            <pc:sldMk cId="240287187" sldId="1016"/>
            <ac:spMk id="8" creationId="{A31DE706-27C0-4DBF-B857-75E760FF8BAA}"/>
          </ac:spMkLst>
        </pc:spChg>
        <pc:spChg chg="del">
          <ac:chgData name="Sheila Lizardi Schad" userId="5808cc44cc15bc84" providerId="LiveId" clId="{11CD5CD7-9EFA-40F8-86F4-1910EA3A6618}" dt="2021-07-05T14:35:51.185" v="438" actId="478"/>
          <ac:spMkLst>
            <pc:docMk/>
            <pc:sldMk cId="240287187" sldId="1016"/>
            <ac:spMk id="9" creationId="{C668E30C-6C49-4DD8-BC8B-AD403085415C}"/>
          </ac:spMkLst>
        </pc:spChg>
        <pc:spChg chg="add del mod">
          <ac:chgData name="Sheila Lizardi Schad" userId="5808cc44cc15bc84" providerId="LiveId" clId="{11CD5CD7-9EFA-40F8-86F4-1910EA3A6618}" dt="2021-07-05T14:34:57.107" v="396" actId="21"/>
          <ac:spMkLst>
            <pc:docMk/>
            <pc:sldMk cId="240287187" sldId="1016"/>
            <ac:spMk id="11" creationId="{27C9F55E-82B4-443F-A357-44853B040B40}"/>
          </ac:spMkLst>
        </pc:spChg>
        <pc:spChg chg="add mod">
          <ac:chgData name="Sheila Lizardi Schad" userId="5808cc44cc15bc84" providerId="LiveId" clId="{11CD5CD7-9EFA-40F8-86F4-1910EA3A6618}" dt="2021-07-08T01:31:05.447" v="7775" actId="1076"/>
          <ac:spMkLst>
            <pc:docMk/>
            <pc:sldMk cId="240287187" sldId="1016"/>
            <ac:spMk id="13" creationId="{5A8DE80B-25D0-4556-9EE0-95AB93A420C0}"/>
          </ac:spMkLst>
        </pc:spChg>
        <pc:spChg chg="add del mod">
          <ac:chgData name="Sheila Lizardi Schad" userId="5808cc44cc15bc84" providerId="LiveId" clId="{11CD5CD7-9EFA-40F8-86F4-1910EA3A6618}" dt="2021-07-06T13:10:56.250" v="4593"/>
          <ac:spMkLst>
            <pc:docMk/>
            <pc:sldMk cId="240287187" sldId="1016"/>
            <ac:spMk id="16" creationId="{42576ADE-4462-414D-AD93-370A89431D18}"/>
          </ac:spMkLst>
        </pc:spChg>
        <pc:graphicFrameChg chg="del">
          <ac:chgData name="Sheila Lizardi Schad" userId="5808cc44cc15bc84" providerId="LiveId" clId="{11CD5CD7-9EFA-40F8-86F4-1910EA3A6618}" dt="2021-07-05T14:31:58.617" v="391" actId="478"/>
          <ac:graphicFrameMkLst>
            <pc:docMk/>
            <pc:sldMk cId="240287187" sldId="1016"/>
            <ac:graphicFrameMk id="2" creationId="{67011C16-9E40-4765-BCAC-8053AECC16C3}"/>
          </ac:graphicFrameMkLst>
        </pc:graphicFrameChg>
        <pc:graphicFrameChg chg="add mod modGraphic">
          <ac:chgData name="Sheila Lizardi Schad" userId="5808cc44cc15bc84" providerId="LiveId" clId="{11CD5CD7-9EFA-40F8-86F4-1910EA3A6618}" dt="2021-07-08T01:53:36.356" v="8075" actId="403"/>
          <ac:graphicFrameMkLst>
            <pc:docMk/>
            <pc:sldMk cId="240287187" sldId="1016"/>
            <ac:graphicFrameMk id="14" creationId="{7546AA1D-EAF9-40F3-8B8E-265BD21B4CD2}"/>
          </ac:graphicFrameMkLst>
        </pc:graphicFrameChg>
        <pc:graphicFrameChg chg="add del mod">
          <ac:chgData name="Sheila Lizardi Schad" userId="5808cc44cc15bc84" providerId="LiveId" clId="{11CD5CD7-9EFA-40F8-86F4-1910EA3A6618}" dt="2021-07-06T13:10:56.250" v="4593"/>
          <ac:graphicFrameMkLst>
            <pc:docMk/>
            <pc:sldMk cId="240287187" sldId="1016"/>
            <ac:graphicFrameMk id="17" creationId="{37B24AD9-EDD3-41E1-94A7-37C1C6C792B0}"/>
          </ac:graphicFrameMkLst>
        </pc:graphicFrameChg>
        <pc:picChg chg="add del mod">
          <ac:chgData name="Sheila Lizardi Schad" userId="5808cc44cc15bc84" providerId="LiveId" clId="{11CD5CD7-9EFA-40F8-86F4-1910EA3A6618}" dt="2021-07-07T19:11:59.745" v="6072" actId="478"/>
          <ac:picMkLst>
            <pc:docMk/>
            <pc:sldMk cId="240287187" sldId="1016"/>
            <ac:picMk id="7" creationId="{D39B5838-73EC-46C0-AE7A-AEC54A68324D}"/>
          </ac:picMkLst>
        </pc:picChg>
        <pc:picChg chg="add mod modCrop">
          <ac:chgData name="Sheila Lizardi Schad" userId="5808cc44cc15bc84" providerId="LiveId" clId="{11CD5CD7-9EFA-40F8-86F4-1910EA3A6618}" dt="2021-07-08T03:08:18.852" v="8916" actId="1076"/>
          <ac:picMkLst>
            <pc:docMk/>
            <pc:sldMk cId="240287187" sldId="1016"/>
            <ac:picMk id="10" creationId="{C3E524B8-064D-4FFE-AE01-28DAFAAE451E}"/>
          </ac:picMkLst>
        </pc:picChg>
        <pc:picChg chg="add mod">
          <ac:chgData name="Sheila Lizardi Schad" userId="5808cc44cc15bc84" providerId="LiveId" clId="{11CD5CD7-9EFA-40F8-86F4-1910EA3A6618}" dt="2021-07-07T15:21:56.713" v="5420" actId="14100"/>
          <ac:picMkLst>
            <pc:docMk/>
            <pc:sldMk cId="240287187" sldId="1016"/>
            <ac:picMk id="12" creationId="{AAC62AA7-B666-4927-B5BD-C25D1107209B}"/>
          </ac:picMkLst>
        </pc:picChg>
        <pc:picChg chg="add del mod">
          <ac:chgData name="Sheila Lizardi Schad" userId="5808cc44cc15bc84" providerId="LiveId" clId="{11CD5CD7-9EFA-40F8-86F4-1910EA3A6618}" dt="2021-07-06T13:10:56.250" v="4593"/>
          <ac:picMkLst>
            <pc:docMk/>
            <pc:sldMk cId="240287187" sldId="1016"/>
            <ac:picMk id="15" creationId="{A609C694-8B2C-46F7-9D4B-FD753ECC1F1D}"/>
          </ac:picMkLst>
        </pc:picChg>
      </pc:sldChg>
      <pc:sldChg chg="del">
        <pc:chgData name="Sheila Lizardi Schad" userId="5808cc44cc15bc84" providerId="LiveId" clId="{11CD5CD7-9EFA-40F8-86F4-1910EA3A6618}" dt="2021-07-05T14:23:44.644" v="13" actId="2696"/>
        <pc:sldMkLst>
          <pc:docMk/>
          <pc:sldMk cId="1517252563" sldId="1021"/>
        </pc:sldMkLst>
      </pc:sldChg>
      <pc:sldChg chg="del">
        <pc:chgData name="Sheila Lizardi Schad" userId="5808cc44cc15bc84" providerId="LiveId" clId="{11CD5CD7-9EFA-40F8-86F4-1910EA3A6618}" dt="2021-07-05T14:23:41.122" v="11" actId="2696"/>
        <pc:sldMkLst>
          <pc:docMk/>
          <pc:sldMk cId="822423928" sldId="1025"/>
        </pc:sldMkLst>
      </pc:sldChg>
      <pc:sldChg chg="del">
        <pc:chgData name="Sheila Lizardi Schad" userId="5808cc44cc15bc84" providerId="LiveId" clId="{11CD5CD7-9EFA-40F8-86F4-1910EA3A6618}" dt="2021-07-05T14:23:43" v="12" actId="2696"/>
        <pc:sldMkLst>
          <pc:docMk/>
          <pc:sldMk cId="2401005886" sldId="1030"/>
        </pc:sldMkLst>
      </pc:sldChg>
      <pc:sldChg chg="del">
        <pc:chgData name="Sheila Lizardi Schad" userId="5808cc44cc15bc84" providerId="LiveId" clId="{11CD5CD7-9EFA-40F8-86F4-1910EA3A6618}" dt="2021-07-05T14:23:46.600" v="14" actId="2696"/>
        <pc:sldMkLst>
          <pc:docMk/>
          <pc:sldMk cId="4115195032" sldId="1031"/>
        </pc:sldMkLst>
      </pc:sldChg>
      <pc:sldChg chg="del">
        <pc:chgData name="Sheila Lizardi Schad" userId="5808cc44cc15bc84" providerId="LiveId" clId="{11CD5CD7-9EFA-40F8-86F4-1910EA3A6618}" dt="2021-07-05T14:23:18.844" v="4" actId="2696"/>
        <pc:sldMkLst>
          <pc:docMk/>
          <pc:sldMk cId="2794442956" sldId="1037"/>
        </pc:sldMkLst>
      </pc:sldChg>
      <pc:sldChg chg="del">
        <pc:chgData name="Sheila Lizardi Schad" userId="5808cc44cc15bc84" providerId="LiveId" clId="{11CD5CD7-9EFA-40F8-86F4-1910EA3A6618}" dt="2021-07-05T14:23:58.162" v="17" actId="2696"/>
        <pc:sldMkLst>
          <pc:docMk/>
          <pc:sldMk cId="724592277" sldId="1044"/>
        </pc:sldMkLst>
      </pc:sldChg>
      <pc:sldChg chg="del">
        <pc:chgData name="Sheila Lizardi Schad" userId="5808cc44cc15bc84" providerId="LiveId" clId="{11CD5CD7-9EFA-40F8-86F4-1910EA3A6618}" dt="2021-07-05T14:23:20.999" v="5" actId="2696"/>
        <pc:sldMkLst>
          <pc:docMk/>
          <pc:sldMk cId="156565911" sldId="1053"/>
        </pc:sldMkLst>
      </pc:sldChg>
      <pc:sldChg chg="del">
        <pc:chgData name="Sheila Lizardi Schad" userId="5808cc44cc15bc84" providerId="LiveId" clId="{11CD5CD7-9EFA-40F8-86F4-1910EA3A6618}" dt="2021-07-05T14:24:09.862" v="20" actId="2696"/>
        <pc:sldMkLst>
          <pc:docMk/>
          <pc:sldMk cId="1645059848" sldId="1054"/>
        </pc:sldMkLst>
      </pc:sldChg>
      <pc:sldChg chg="addSp modSp del mod modShow">
        <pc:chgData name="Sheila Lizardi Schad" userId="5808cc44cc15bc84" providerId="LiveId" clId="{11CD5CD7-9EFA-40F8-86F4-1910EA3A6618}" dt="2021-07-08T01:59:12.247" v="8338" actId="2696"/>
        <pc:sldMkLst>
          <pc:docMk/>
          <pc:sldMk cId="2135279786" sldId="1055"/>
        </pc:sldMkLst>
        <pc:spChg chg="mod">
          <ac:chgData name="Sheila Lizardi Schad" userId="5808cc44cc15bc84" providerId="LiveId" clId="{11CD5CD7-9EFA-40F8-86F4-1910EA3A6618}" dt="2021-07-07T19:12:47.991" v="6130" actId="20577"/>
          <ac:spMkLst>
            <pc:docMk/>
            <pc:sldMk cId="2135279786" sldId="1055"/>
            <ac:spMk id="2" creationId="{B9CDDC1F-8BB4-4DD6-8E19-8F0AA82168BC}"/>
          </ac:spMkLst>
        </pc:spChg>
        <pc:spChg chg="add mod">
          <ac:chgData name="Sheila Lizardi Schad" userId="5808cc44cc15bc84" providerId="LiveId" clId="{11CD5CD7-9EFA-40F8-86F4-1910EA3A6618}" dt="2021-07-06T12:56:59.370" v="4451" actId="20577"/>
          <ac:spMkLst>
            <pc:docMk/>
            <pc:sldMk cId="2135279786" sldId="1055"/>
            <ac:spMk id="4" creationId="{CEE97BCB-D3D4-41F1-BF36-A872759F70FE}"/>
          </ac:spMkLst>
        </pc:spChg>
        <pc:spChg chg="add">
          <ac:chgData name="Sheila Lizardi Schad" userId="5808cc44cc15bc84" providerId="LiveId" clId="{11CD5CD7-9EFA-40F8-86F4-1910EA3A6618}" dt="2021-07-06T12:56:02.725" v="4427" actId="11529"/>
          <ac:spMkLst>
            <pc:docMk/>
            <pc:sldMk cId="2135279786" sldId="1055"/>
            <ac:spMk id="5" creationId="{B05D2637-AE14-4915-910C-6BAF75156BEF}"/>
          </ac:spMkLst>
        </pc:spChg>
        <pc:spChg chg="add mod">
          <ac:chgData name="Sheila Lizardi Schad" userId="5808cc44cc15bc84" providerId="LiveId" clId="{11CD5CD7-9EFA-40F8-86F4-1910EA3A6618}" dt="2021-07-06T12:56:56.649" v="4446" actId="20577"/>
          <ac:spMkLst>
            <pc:docMk/>
            <pc:sldMk cId="2135279786" sldId="1055"/>
            <ac:spMk id="6" creationId="{9DE59A7F-E7C6-4521-BEDA-0350724CE9B3}"/>
          </ac:spMkLst>
        </pc:spChg>
        <pc:spChg chg="add mod">
          <ac:chgData name="Sheila Lizardi Schad" userId="5808cc44cc15bc84" providerId="LiveId" clId="{11CD5CD7-9EFA-40F8-86F4-1910EA3A6618}" dt="2021-07-06T12:56:18.002" v="4431" actId="1076"/>
          <ac:spMkLst>
            <pc:docMk/>
            <pc:sldMk cId="2135279786" sldId="1055"/>
            <ac:spMk id="7" creationId="{7BC0DAA5-FA51-4C23-BBF2-D84F849133A6}"/>
          </ac:spMkLst>
        </pc:spChg>
        <pc:spChg chg="add mod">
          <ac:chgData name="Sheila Lizardi Schad" userId="5808cc44cc15bc84" providerId="LiveId" clId="{11CD5CD7-9EFA-40F8-86F4-1910EA3A6618}" dt="2021-07-08T00:18:09.176" v="6135" actId="1076"/>
          <ac:spMkLst>
            <pc:docMk/>
            <pc:sldMk cId="2135279786" sldId="1055"/>
            <ac:spMk id="13" creationId="{F84ED4F4-7E47-474F-B459-95F3F1AAE8CF}"/>
          </ac:spMkLst>
        </pc:spChg>
        <pc:picChg chg="add mod">
          <ac:chgData name="Sheila Lizardi Schad" userId="5808cc44cc15bc84" providerId="LiveId" clId="{11CD5CD7-9EFA-40F8-86F4-1910EA3A6618}" dt="2021-07-08T00:18:05.168" v="6134" actId="14100"/>
          <ac:picMkLst>
            <pc:docMk/>
            <pc:sldMk cId="2135279786" sldId="1055"/>
            <ac:picMk id="15" creationId="{6EBFAD24-194C-45D7-962A-E18E7BC0FCE1}"/>
          </ac:picMkLst>
        </pc:picChg>
        <pc:cxnChg chg="add">
          <ac:chgData name="Sheila Lizardi Schad" userId="5808cc44cc15bc84" providerId="LiveId" clId="{11CD5CD7-9EFA-40F8-86F4-1910EA3A6618}" dt="2021-07-06T12:56:25.183" v="4432" actId="11529"/>
          <ac:cxnSpMkLst>
            <pc:docMk/>
            <pc:sldMk cId="2135279786" sldId="1055"/>
            <ac:cxnSpMk id="9" creationId="{DDF1AEDC-A77C-4449-9545-18939D35115D}"/>
          </ac:cxnSpMkLst>
        </pc:cxnChg>
        <pc:cxnChg chg="add mod">
          <ac:chgData name="Sheila Lizardi Schad" userId="5808cc44cc15bc84" providerId="LiveId" clId="{11CD5CD7-9EFA-40F8-86F4-1910EA3A6618}" dt="2021-07-06T12:56:36.722" v="4435" actId="14100"/>
          <ac:cxnSpMkLst>
            <pc:docMk/>
            <pc:sldMk cId="2135279786" sldId="1055"/>
            <ac:cxnSpMk id="10" creationId="{2CA28513-7053-423E-909E-361C7B5E3636}"/>
          </ac:cxnSpMkLst>
        </pc:cxnChg>
      </pc:sldChg>
      <pc:sldChg chg="del">
        <pc:chgData name="Sheila Lizardi Schad" userId="5808cc44cc15bc84" providerId="LiveId" clId="{11CD5CD7-9EFA-40F8-86F4-1910EA3A6618}" dt="2021-07-05T14:23:49.105" v="15" actId="2696"/>
        <pc:sldMkLst>
          <pc:docMk/>
          <pc:sldMk cId="1670447587" sldId="1056"/>
        </pc:sldMkLst>
      </pc:sldChg>
      <pc:sldChg chg="del">
        <pc:chgData name="Sheila Lizardi Schad" userId="5808cc44cc15bc84" providerId="LiveId" clId="{11CD5CD7-9EFA-40F8-86F4-1910EA3A6618}" dt="2021-07-05T14:23:55.001" v="16" actId="2696"/>
        <pc:sldMkLst>
          <pc:docMk/>
          <pc:sldMk cId="2129826354" sldId="1057"/>
        </pc:sldMkLst>
      </pc:sldChg>
      <pc:sldChg chg="del">
        <pc:chgData name="Sheila Lizardi Schad" userId="5808cc44cc15bc84" providerId="LiveId" clId="{11CD5CD7-9EFA-40F8-86F4-1910EA3A6618}" dt="2021-07-05T14:23:13.927" v="2" actId="2696"/>
        <pc:sldMkLst>
          <pc:docMk/>
          <pc:sldMk cId="654980929" sldId="1058"/>
        </pc:sldMkLst>
      </pc:sldChg>
      <pc:sldChg chg="del">
        <pc:chgData name="Sheila Lizardi Schad" userId="5808cc44cc15bc84" providerId="LiveId" clId="{11CD5CD7-9EFA-40F8-86F4-1910EA3A6618}" dt="2021-07-05T14:24:04.611" v="18" actId="2696"/>
        <pc:sldMkLst>
          <pc:docMk/>
          <pc:sldMk cId="1006668904" sldId="1059"/>
        </pc:sldMkLst>
      </pc:sldChg>
      <pc:sldChg chg="modSp del mod">
        <pc:chgData name="Sheila Lizardi Schad" userId="5808cc44cc15bc84" providerId="LiveId" clId="{11CD5CD7-9EFA-40F8-86F4-1910EA3A6618}" dt="2021-07-06T01:12:21.023" v="3380" actId="2696"/>
        <pc:sldMkLst>
          <pc:docMk/>
          <pc:sldMk cId="3288088664" sldId="1060"/>
        </pc:sldMkLst>
        <pc:spChg chg="mod">
          <ac:chgData name="Sheila Lizardi Schad" userId="5808cc44cc15bc84" providerId="LiveId" clId="{11CD5CD7-9EFA-40F8-86F4-1910EA3A6618}" dt="2021-07-05T14:24:15.981" v="21" actId="20577"/>
          <ac:spMkLst>
            <pc:docMk/>
            <pc:sldMk cId="3288088664" sldId="1060"/>
            <ac:spMk id="2" creationId="{FB9372D7-4E73-42B6-AB3E-46F6C2C44C04}"/>
          </ac:spMkLst>
        </pc:spChg>
      </pc:sldChg>
      <pc:sldChg chg="addSp delSp modSp new del mod modShow">
        <pc:chgData name="Sheila Lizardi Schad" userId="5808cc44cc15bc84" providerId="LiveId" clId="{11CD5CD7-9EFA-40F8-86F4-1910EA3A6618}" dt="2021-07-08T01:59:07.045" v="8337" actId="2696"/>
        <pc:sldMkLst>
          <pc:docMk/>
          <pc:sldMk cId="1838220929" sldId="1061"/>
        </pc:sldMkLst>
        <pc:spChg chg="mod">
          <ac:chgData name="Sheila Lizardi Schad" userId="5808cc44cc15bc84" providerId="LiveId" clId="{11CD5CD7-9EFA-40F8-86F4-1910EA3A6618}" dt="2021-07-08T01:05:54.524" v="7069" actId="14100"/>
          <ac:spMkLst>
            <pc:docMk/>
            <pc:sldMk cId="1838220929" sldId="1061"/>
            <ac:spMk id="2" creationId="{C1D03D0A-FDD4-4FA9-A40C-A6CE210A99E2}"/>
          </ac:spMkLst>
        </pc:spChg>
        <pc:spChg chg="mod">
          <ac:chgData name="Sheila Lizardi Schad" userId="5808cc44cc15bc84" providerId="LiveId" clId="{11CD5CD7-9EFA-40F8-86F4-1910EA3A6618}" dt="2021-07-05T14:31:09.948" v="364" actId="20577"/>
          <ac:spMkLst>
            <pc:docMk/>
            <pc:sldMk cId="1838220929" sldId="1061"/>
            <ac:spMk id="3" creationId="{07D7322F-E4DC-4612-A441-2D910A08D838}"/>
          </ac:spMkLst>
        </pc:spChg>
        <pc:spChg chg="add mod">
          <ac:chgData name="Sheila Lizardi Schad" userId="5808cc44cc15bc84" providerId="LiveId" clId="{11CD5CD7-9EFA-40F8-86F4-1910EA3A6618}" dt="2021-07-07T15:21:36.417" v="5416" actId="1076"/>
          <ac:spMkLst>
            <pc:docMk/>
            <pc:sldMk cId="1838220929" sldId="1061"/>
            <ac:spMk id="8" creationId="{C406B9E2-6908-48BD-AD58-E8348C4CE12F}"/>
          </ac:spMkLst>
        </pc:spChg>
        <pc:graphicFrameChg chg="add del mod">
          <ac:chgData name="Sheila Lizardi Schad" userId="5808cc44cc15bc84" providerId="LiveId" clId="{11CD5CD7-9EFA-40F8-86F4-1910EA3A6618}" dt="2021-07-05T14:31:37.132" v="387" actId="478"/>
          <ac:graphicFrameMkLst>
            <pc:docMk/>
            <pc:sldMk cId="1838220929" sldId="1061"/>
            <ac:graphicFrameMk id="4" creationId="{7DB30FBB-EBF6-4F71-93E8-5B631FD7F695}"/>
          </ac:graphicFrameMkLst>
        </pc:graphicFrameChg>
        <pc:graphicFrameChg chg="add mod modGraphic">
          <ac:chgData name="Sheila Lizardi Schad" userId="5808cc44cc15bc84" providerId="LiveId" clId="{11CD5CD7-9EFA-40F8-86F4-1910EA3A6618}" dt="2021-07-07T15:21:39.611" v="5417" actId="1076"/>
          <ac:graphicFrameMkLst>
            <pc:docMk/>
            <pc:sldMk cId="1838220929" sldId="1061"/>
            <ac:graphicFrameMk id="7" creationId="{F5A2CD12-1C24-4C62-9F75-2014CF01648E}"/>
          </ac:graphicFrameMkLst>
        </pc:graphicFrameChg>
        <pc:picChg chg="add del mod">
          <ac:chgData name="Sheila Lizardi Schad" userId="5808cc44cc15bc84" providerId="LiveId" clId="{11CD5CD7-9EFA-40F8-86F4-1910EA3A6618}" dt="2021-07-05T14:31:51.261" v="390" actId="21"/>
          <ac:picMkLst>
            <pc:docMk/>
            <pc:sldMk cId="1838220929" sldId="1061"/>
            <ac:picMk id="5" creationId="{FA2D1DD9-9CCA-4A5B-A659-C877E9F74447}"/>
          </ac:picMkLst>
        </pc:picChg>
        <pc:picChg chg="add del mod">
          <ac:chgData name="Sheila Lizardi Schad" userId="5808cc44cc15bc84" providerId="LiveId" clId="{11CD5CD7-9EFA-40F8-86F4-1910EA3A6618}" dt="2021-07-05T14:31:51.261" v="390" actId="21"/>
          <ac:picMkLst>
            <pc:docMk/>
            <pc:sldMk cId="1838220929" sldId="1061"/>
            <ac:picMk id="6" creationId="{8E1CC1C8-87E7-4A21-9C2D-403F4196D56F}"/>
          </ac:picMkLst>
        </pc:picChg>
      </pc:sldChg>
      <pc:sldChg chg="addSp delSp modSp new del mod modShow addCm">
        <pc:chgData name="Sheila Lizardi Schad" userId="5808cc44cc15bc84" providerId="LiveId" clId="{11CD5CD7-9EFA-40F8-86F4-1910EA3A6618}" dt="2021-07-07T14:45:26.680" v="5217" actId="47"/>
        <pc:sldMkLst>
          <pc:docMk/>
          <pc:sldMk cId="576879567" sldId="1062"/>
        </pc:sldMkLst>
        <pc:spChg chg="mod">
          <ac:chgData name="Sheila Lizardi Schad" userId="5808cc44cc15bc84" providerId="LiveId" clId="{11CD5CD7-9EFA-40F8-86F4-1910EA3A6618}" dt="2021-07-06T13:12:43.500" v="4603" actId="1076"/>
          <ac:spMkLst>
            <pc:docMk/>
            <pc:sldMk cId="576879567" sldId="1062"/>
            <ac:spMk id="2" creationId="{2C6EB7D2-4BB6-45B6-BABD-2796FBB2FB37}"/>
          </ac:spMkLst>
        </pc:spChg>
        <pc:spChg chg="mod">
          <ac:chgData name="Sheila Lizardi Schad" userId="5808cc44cc15bc84" providerId="LiveId" clId="{11CD5CD7-9EFA-40F8-86F4-1910EA3A6618}" dt="2021-07-05T14:37:16.784" v="467" actId="6549"/>
          <ac:spMkLst>
            <pc:docMk/>
            <pc:sldMk cId="576879567" sldId="1062"/>
            <ac:spMk id="3" creationId="{3D96C6BD-FE51-4C3A-AD3F-572F716656D5}"/>
          </ac:spMkLst>
        </pc:spChg>
        <pc:graphicFrameChg chg="add mod modGraphic">
          <ac:chgData name="Sheila Lizardi Schad" userId="5808cc44cc15bc84" providerId="LiveId" clId="{11CD5CD7-9EFA-40F8-86F4-1910EA3A6618}" dt="2021-07-06T01:00:45.860" v="2926" actId="1076"/>
          <ac:graphicFrameMkLst>
            <pc:docMk/>
            <pc:sldMk cId="576879567" sldId="1062"/>
            <ac:graphicFrameMk id="4" creationId="{CF082FBC-708A-4751-A002-9808CA23C86F}"/>
          </ac:graphicFrameMkLst>
        </pc:graphicFrameChg>
        <pc:picChg chg="add del mod">
          <ac:chgData name="Sheila Lizardi Schad" userId="5808cc44cc15bc84" providerId="LiveId" clId="{11CD5CD7-9EFA-40F8-86F4-1910EA3A6618}" dt="2021-07-06T00:56:48.989" v="2717" actId="478"/>
          <ac:picMkLst>
            <pc:docMk/>
            <pc:sldMk cId="576879567" sldId="1062"/>
            <ac:picMk id="5" creationId="{5CEDBDDA-E307-4E19-A441-70ABBE86AD53}"/>
          </ac:picMkLst>
        </pc:picChg>
        <pc:picChg chg="add del mod">
          <ac:chgData name="Sheila Lizardi Schad" userId="5808cc44cc15bc84" providerId="LiveId" clId="{11CD5CD7-9EFA-40F8-86F4-1910EA3A6618}" dt="2021-07-06T00:56:50.992" v="2718" actId="478"/>
          <ac:picMkLst>
            <pc:docMk/>
            <pc:sldMk cId="576879567" sldId="1062"/>
            <ac:picMk id="6" creationId="{B6A58756-4BEB-4F4A-9291-70CF23C249E2}"/>
          </ac:picMkLst>
        </pc:picChg>
        <pc:picChg chg="add del mod">
          <ac:chgData name="Sheila Lizardi Schad" userId="5808cc44cc15bc84" providerId="LiveId" clId="{11CD5CD7-9EFA-40F8-86F4-1910EA3A6618}" dt="2021-07-06T00:56:54.481" v="2720" actId="478"/>
          <ac:picMkLst>
            <pc:docMk/>
            <pc:sldMk cId="576879567" sldId="1062"/>
            <ac:picMk id="7" creationId="{C6AE61F8-D88C-4649-BF10-E9E0ACD2D8C2}"/>
          </ac:picMkLst>
        </pc:picChg>
        <pc:picChg chg="add del mod">
          <ac:chgData name="Sheila Lizardi Schad" userId="5808cc44cc15bc84" providerId="LiveId" clId="{11CD5CD7-9EFA-40F8-86F4-1910EA3A6618}" dt="2021-07-06T00:56:52.691" v="2719" actId="478"/>
          <ac:picMkLst>
            <pc:docMk/>
            <pc:sldMk cId="576879567" sldId="1062"/>
            <ac:picMk id="8" creationId="{CAF72AF2-891D-4853-A71E-0F73841AC80E}"/>
          </ac:picMkLst>
        </pc:picChg>
        <pc:picChg chg="add mod">
          <ac:chgData name="Sheila Lizardi Schad" userId="5808cc44cc15bc84" providerId="LiveId" clId="{11CD5CD7-9EFA-40F8-86F4-1910EA3A6618}" dt="2021-07-06T01:00:38.929" v="2923" actId="1076"/>
          <ac:picMkLst>
            <pc:docMk/>
            <pc:sldMk cId="576879567" sldId="1062"/>
            <ac:picMk id="9" creationId="{044BBEB0-6EA5-4D71-B5E8-A08A6FD1D3ED}"/>
          </ac:picMkLst>
        </pc:picChg>
        <pc:picChg chg="add mod">
          <ac:chgData name="Sheila Lizardi Schad" userId="5808cc44cc15bc84" providerId="LiveId" clId="{11CD5CD7-9EFA-40F8-86F4-1910EA3A6618}" dt="2021-07-06T01:00:40.982" v="2924" actId="1076"/>
          <ac:picMkLst>
            <pc:docMk/>
            <pc:sldMk cId="576879567" sldId="1062"/>
            <ac:picMk id="10" creationId="{83AF0ABE-35FA-42DA-A13C-0ABEDA6006F1}"/>
          </ac:picMkLst>
        </pc:picChg>
      </pc:sldChg>
      <pc:sldChg chg="addSp delSp modSp new del mod modShow">
        <pc:chgData name="Sheila Lizardi Schad" userId="5808cc44cc15bc84" providerId="LiveId" clId="{11CD5CD7-9EFA-40F8-86F4-1910EA3A6618}" dt="2021-07-07T14:45:26.680" v="5217" actId="47"/>
        <pc:sldMkLst>
          <pc:docMk/>
          <pc:sldMk cId="110500674" sldId="1063"/>
        </pc:sldMkLst>
        <pc:spChg chg="del">
          <ac:chgData name="Sheila Lizardi Schad" userId="5808cc44cc15bc84" providerId="LiveId" clId="{11CD5CD7-9EFA-40F8-86F4-1910EA3A6618}" dt="2021-07-06T01:04:36.807" v="3308" actId="478"/>
          <ac:spMkLst>
            <pc:docMk/>
            <pc:sldMk cId="110500674" sldId="1063"/>
            <ac:spMk id="2" creationId="{424A0FB9-E973-41A2-A15B-96EBB977FBFA}"/>
          </ac:spMkLst>
        </pc:spChg>
        <pc:spChg chg="mod">
          <ac:chgData name="Sheila Lizardi Schad" userId="5808cc44cc15bc84" providerId="LiveId" clId="{11CD5CD7-9EFA-40F8-86F4-1910EA3A6618}" dt="2021-07-05T14:37:45.972" v="490"/>
          <ac:spMkLst>
            <pc:docMk/>
            <pc:sldMk cId="110500674" sldId="1063"/>
            <ac:spMk id="3" creationId="{EF8A08BE-4F1B-4456-BBF7-F437599251BC}"/>
          </ac:spMkLst>
        </pc:spChg>
        <pc:graphicFrameChg chg="add mod modGraphic">
          <ac:chgData name="Sheila Lizardi Schad" userId="5808cc44cc15bc84" providerId="LiveId" clId="{11CD5CD7-9EFA-40F8-86F4-1910EA3A6618}" dt="2021-07-06T12:33:43.178" v="4249" actId="1076"/>
          <ac:graphicFrameMkLst>
            <pc:docMk/>
            <pc:sldMk cId="110500674" sldId="1063"/>
            <ac:graphicFrameMk id="4" creationId="{C0860101-DF06-414F-8ACD-3A3C030B6271}"/>
          </ac:graphicFrameMkLst>
        </pc:graphicFrameChg>
        <pc:picChg chg="add del mod">
          <ac:chgData name="Sheila Lizardi Schad" userId="5808cc44cc15bc84" providerId="LiveId" clId="{11CD5CD7-9EFA-40F8-86F4-1910EA3A6618}" dt="2021-07-06T12:34:06.941" v="4250" actId="478"/>
          <ac:picMkLst>
            <pc:docMk/>
            <pc:sldMk cId="110500674" sldId="1063"/>
            <ac:picMk id="5" creationId="{4899D9C1-FBA5-45DF-9E71-8E392618EEE7}"/>
          </ac:picMkLst>
        </pc:picChg>
        <pc:picChg chg="add del mod">
          <ac:chgData name="Sheila Lizardi Schad" userId="5808cc44cc15bc84" providerId="LiveId" clId="{11CD5CD7-9EFA-40F8-86F4-1910EA3A6618}" dt="2021-07-06T12:34:23.317" v="4255" actId="478"/>
          <ac:picMkLst>
            <pc:docMk/>
            <pc:sldMk cId="110500674" sldId="1063"/>
            <ac:picMk id="6" creationId="{4A6EF563-4ECC-4E40-A429-76BDC9F2E30E}"/>
          </ac:picMkLst>
        </pc:picChg>
        <pc:picChg chg="add mod">
          <ac:chgData name="Sheila Lizardi Schad" userId="5808cc44cc15bc84" providerId="LiveId" clId="{11CD5CD7-9EFA-40F8-86F4-1910EA3A6618}" dt="2021-07-06T12:34:11.346" v="4254" actId="1076"/>
          <ac:picMkLst>
            <pc:docMk/>
            <pc:sldMk cId="110500674" sldId="1063"/>
            <ac:picMk id="7" creationId="{8D539F1E-3A28-4CEA-BB37-48A8A9C7F05B}"/>
          </ac:picMkLst>
        </pc:picChg>
        <pc:picChg chg="add mod">
          <ac:chgData name="Sheila Lizardi Schad" userId="5808cc44cc15bc84" providerId="LiveId" clId="{11CD5CD7-9EFA-40F8-86F4-1910EA3A6618}" dt="2021-07-06T12:34:29.555" v="4259" actId="1076"/>
          <ac:picMkLst>
            <pc:docMk/>
            <pc:sldMk cId="110500674" sldId="1063"/>
            <ac:picMk id="8" creationId="{E832B35C-8D3A-4499-946D-4A2E47F1DB60}"/>
          </ac:picMkLst>
        </pc:picChg>
      </pc:sldChg>
      <pc:sldChg chg="addSp delSp modSp new del mod ord">
        <pc:chgData name="Sheila Lizardi Schad" userId="5808cc44cc15bc84" providerId="LiveId" clId="{11CD5CD7-9EFA-40F8-86F4-1910EA3A6618}" dt="2021-07-06T13:12:14.194" v="4602" actId="47"/>
        <pc:sldMkLst>
          <pc:docMk/>
          <pc:sldMk cId="3623331152" sldId="1064"/>
        </pc:sldMkLst>
        <pc:spChg chg="del mod">
          <ac:chgData name="Sheila Lizardi Schad" userId="5808cc44cc15bc84" providerId="LiveId" clId="{11CD5CD7-9EFA-40F8-86F4-1910EA3A6618}" dt="2021-07-06T13:10:24.306" v="4590" actId="21"/>
          <ac:spMkLst>
            <pc:docMk/>
            <pc:sldMk cId="3623331152" sldId="1064"/>
            <ac:spMk id="2" creationId="{BA06D78E-E08A-470B-A602-824C7E49C5C6}"/>
          </ac:spMkLst>
        </pc:spChg>
        <pc:spChg chg="mod">
          <ac:chgData name="Sheila Lizardi Schad" userId="5808cc44cc15bc84" providerId="LiveId" clId="{11CD5CD7-9EFA-40F8-86F4-1910EA3A6618}" dt="2021-07-05T14:38:28.889" v="504" actId="20577"/>
          <ac:spMkLst>
            <pc:docMk/>
            <pc:sldMk cId="3623331152" sldId="1064"/>
            <ac:spMk id="3" creationId="{C56B310D-269C-416F-90CD-C08A89F392F8}"/>
          </ac:spMkLst>
        </pc:spChg>
        <pc:spChg chg="add mod">
          <ac:chgData name="Sheila Lizardi Schad" userId="5808cc44cc15bc84" providerId="LiveId" clId="{11CD5CD7-9EFA-40F8-86F4-1910EA3A6618}" dt="2021-07-06T01:04:17.329" v="3305" actId="1076"/>
          <ac:spMkLst>
            <pc:docMk/>
            <pc:sldMk cId="3623331152" sldId="1064"/>
            <ac:spMk id="6" creationId="{931FEC03-566E-444D-A844-42E28C40919D}"/>
          </ac:spMkLst>
        </pc:spChg>
        <pc:spChg chg="add mod">
          <ac:chgData name="Sheila Lizardi Schad" userId="5808cc44cc15bc84" providerId="LiveId" clId="{11CD5CD7-9EFA-40F8-86F4-1910EA3A6618}" dt="2021-07-06T12:30:18.281" v="4002" actId="1076"/>
          <ac:spMkLst>
            <pc:docMk/>
            <pc:sldMk cId="3623331152" sldId="1064"/>
            <ac:spMk id="7" creationId="{B433D26E-C701-4763-98FE-B1B77CABE589}"/>
          </ac:spMkLst>
        </pc:spChg>
        <pc:spChg chg="add mod">
          <ac:chgData name="Sheila Lizardi Schad" userId="5808cc44cc15bc84" providerId="LiveId" clId="{11CD5CD7-9EFA-40F8-86F4-1910EA3A6618}" dt="2021-07-06T01:04:23.883" v="3307" actId="1076"/>
          <ac:spMkLst>
            <pc:docMk/>
            <pc:sldMk cId="3623331152" sldId="1064"/>
            <ac:spMk id="8" creationId="{CE55B928-CFE9-48E3-B919-CB858CEBB24E}"/>
          </ac:spMkLst>
        </pc:spChg>
        <pc:spChg chg="add mod">
          <ac:chgData name="Sheila Lizardi Schad" userId="5808cc44cc15bc84" providerId="LiveId" clId="{11CD5CD7-9EFA-40F8-86F4-1910EA3A6618}" dt="2021-07-06T13:10:24.306" v="4590" actId="21"/>
          <ac:spMkLst>
            <pc:docMk/>
            <pc:sldMk cId="3623331152" sldId="1064"/>
            <ac:spMk id="10" creationId="{7D025F25-2A36-443E-98FA-4C543FE6713F}"/>
          </ac:spMkLst>
        </pc:spChg>
        <pc:graphicFrameChg chg="add del mod modGraphic">
          <ac:chgData name="Sheila Lizardi Schad" userId="5808cc44cc15bc84" providerId="LiveId" clId="{11CD5CD7-9EFA-40F8-86F4-1910EA3A6618}" dt="2021-07-06T13:10:24.306" v="4590" actId="21"/>
          <ac:graphicFrameMkLst>
            <pc:docMk/>
            <pc:sldMk cId="3623331152" sldId="1064"/>
            <ac:graphicFrameMk id="5" creationId="{DCD44CFB-9CD0-4314-BFD6-76A28D10599B}"/>
          </ac:graphicFrameMkLst>
        </pc:graphicFrameChg>
        <pc:picChg chg="add del mod ord">
          <ac:chgData name="Sheila Lizardi Schad" userId="5808cc44cc15bc84" providerId="LiveId" clId="{11CD5CD7-9EFA-40F8-86F4-1910EA3A6618}" dt="2021-07-06T13:10:24.306" v="4590" actId="21"/>
          <ac:picMkLst>
            <pc:docMk/>
            <pc:sldMk cId="3623331152" sldId="1064"/>
            <ac:picMk id="4" creationId="{12CAAAB7-1556-4007-818B-1F5DA0A1BC17}"/>
          </ac:picMkLst>
        </pc:picChg>
      </pc:sldChg>
      <pc:sldChg chg="addSp delSp modSp new mod ord">
        <pc:chgData name="Sheila Lizardi Schad" userId="5808cc44cc15bc84" providerId="LiveId" clId="{11CD5CD7-9EFA-40F8-86F4-1910EA3A6618}" dt="2021-07-08T01:46:06.566" v="8012" actId="20577"/>
        <pc:sldMkLst>
          <pc:docMk/>
          <pc:sldMk cId="21315752" sldId="1065"/>
        </pc:sldMkLst>
        <pc:spChg chg="del mod">
          <ac:chgData name="Sheila Lizardi Schad" userId="5808cc44cc15bc84" providerId="LiveId" clId="{11CD5CD7-9EFA-40F8-86F4-1910EA3A6618}" dt="2021-07-08T01:38:29.392" v="7782" actId="478"/>
          <ac:spMkLst>
            <pc:docMk/>
            <pc:sldMk cId="21315752" sldId="1065"/>
            <ac:spMk id="2" creationId="{E11AB3D6-D0AB-43AA-A0F4-516D20D37ACA}"/>
          </ac:spMkLst>
        </pc:spChg>
        <pc:spChg chg="mod">
          <ac:chgData name="Sheila Lizardi Schad" userId="5808cc44cc15bc84" providerId="LiveId" clId="{11CD5CD7-9EFA-40F8-86F4-1910EA3A6618}" dt="2021-07-08T01:45:55.710" v="8010" actId="790"/>
          <ac:spMkLst>
            <pc:docMk/>
            <pc:sldMk cId="21315752" sldId="1065"/>
            <ac:spMk id="3" creationId="{CE940A3C-37A3-4CFC-AE3D-F27FAAA5132B}"/>
          </ac:spMkLst>
        </pc:spChg>
        <pc:spChg chg="add del mod">
          <ac:chgData name="Sheila Lizardi Schad" userId="5808cc44cc15bc84" providerId="LiveId" clId="{11CD5CD7-9EFA-40F8-86F4-1910EA3A6618}" dt="2021-07-06T13:15:13.008" v="4623" actId="478"/>
          <ac:spMkLst>
            <pc:docMk/>
            <pc:sldMk cId="21315752" sldId="1065"/>
            <ac:spMk id="6" creationId="{76F8DD40-9AFA-4D98-AED5-69ED45FF6989}"/>
          </ac:spMkLst>
        </pc:spChg>
        <pc:spChg chg="add del mod">
          <ac:chgData name="Sheila Lizardi Schad" userId="5808cc44cc15bc84" providerId="LiveId" clId="{11CD5CD7-9EFA-40F8-86F4-1910EA3A6618}" dt="2021-07-07T15:22:48.755" v="5431" actId="478"/>
          <ac:spMkLst>
            <pc:docMk/>
            <pc:sldMk cId="21315752" sldId="1065"/>
            <ac:spMk id="7" creationId="{B16FEB50-0A51-4125-A834-882E34496A32}"/>
          </ac:spMkLst>
        </pc:spChg>
        <pc:spChg chg="add del mod">
          <ac:chgData name="Sheila Lizardi Schad" userId="5808cc44cc15bc84" providerId="LiveId" clId="{11CD5CD7-9EFA-40F8-86F4-1910EA3A6618}" dt="2021-07-06T13:15:13.008" v="4623" actId="478"/>
          <ac:spMkLst>
            <pc:docMk/>
            <pc:sldMk cId="21315752" sldId="1065"/>
            <ac:spMk id="8" creationId="{2DB94D9A-2D7A-4196-8E1F-DD3A2B18D6E7}"/>
          </ac:spMkLst>
        </pc:spChg>
        <pc:spChg chg="add del mod">
          <ac:chgData name="Sheila Lizardi Schad" userId="5808cc44cc15bc84" providerId="LiveId" clId="{11CD5CD7-9EFA-40F8-86F4-1910EA3A6618}" dt="2021-07-08T01:41:27.849" v="7826" actId="478"/>
          <ac:spMkLst>
            <pc:docMk/>
            <pc:sldMk cId="21315752" sldId="1065"/>
            <ac:spMk id="11" creationId="{9A83F088-E666-450C-94A6-C232672AB8C7}"/>
          </ac:spMkLst>
        </pc:spChg>
        <pc:spChg chg="add del mod">
          <ac:chgData name="Sheila Lizardi Schad" userId="5808cc44cc15bc84" providerId="LiveId" clId="{11CD5CD7-9EFA-40F8-86F4-1910EA3A6618}" dt="2021-07-08T01:38:36.271" v="7783" actId="478"/>
          <ac:spMkLst>
            <pc:docMk/>
            <pc:sldMk cId="21315752" sldId="1065"/>
            <ac:spMk id="13" creationId="{73914495-7EB5-4246-92C4-2AF9037CD80D}"/>
          </ac:spMkLst>
        </pc:spChg>
        <pc:spChg chg="add mod">
          <ac:chgData name="Sheila Lizardi Schad" userId="5808cc44cc15bc84" providerId="LiveId" clId="{11CD5CD7-9EFA-40F8-86F4-1910EA3A6618}" dt="2021-07-08T01:46:06.566" v="8012" actId="20577"/>
          <ac:spMkLst>
            <pc:docMk/>
            <pc:sldMk cId="21315752" sldId="1065"/>
            <ac:spMk id="16" creationId="{14F9CB98-7671-4CB7-A82F-8D66722F24AB}"/>
          </ac:spMkLst>
        </pc:spChg>
        <pc:graphicFrameChg chg="add mod modGraphic">
          <ac:chgData name="Sheila Lizardi Schad" userId="5808cc44cc15bc84" providerId="LiveId" clId="{11CD5CD7-9EFA-40F8-86F4-1910EA3A6618}" dt="2021-07-08T01:41:13.768" v="7825" actId="14100"/>
          <ac:graphicFrameMkLst>
            <pc:docMk/>
            <pc:sldMk cId="21315752" sldId="1065"/>
            <ac:graphicFrameMk id="5" creationId="{406A597C-40CD-44EA-8A4C-2F477EED1E9F}"/>
          </ac:graphicFrameMkLst>
        </pc:graphicFrameChg>
        <pc:picChg chg="add mod modCrop">
          <ac:chgData name="Sheila Lizardi Schad" userId="5808cc44cc15bc84" providerId="LiveId" clId="{11CD5CD7-9EFA-40F8-86F4-1910EA3A6618}" dt="2021-07-08T01:44:26.680" v="7965" actId="1076"/>
          <ac:picMkLst>
            <pc:docMk/>
            <pc:sldMk cId="21315752" sldId="1065"/>
            <ac:picMk id="4" creationId="{6AAE0182-9389-48BC-940F-F061A7B75ECB}"/>
          </ac:picMkLst>
        </pc:picChg>
        <pc:picChg chg="add mod">
          <ac:chgData name="Sheila Lizardi Schad" userId="5808cc44cc15bc84" providerId="LiveId" clId="{11CD5CD7-9EFA-40F8-86F4-1910EA3A6618}" dt="2021-07-08T01:44:37.244" v="7969" actId="1076"/>
          <ac:picMkLst>
            <pc:docMk/>
            <pc:sldMk cId="21315752" sldId="1065"/>
            <ac:picMk id="9" creationId="{00F3A235-C832-48B0-A80D-89B2FC3EA81C}"/>
          </ac:picMkLst>
        </pc:picChg>
        <pc:picChg chg="add mod">
          <ac:chgData name="Sheila Lizardi Schad" userId="5808cc44cc15bc84" providerId="LiveId" clId="{11CD5CD7-9EFA-40F8-86F4-1910EA3A6618}" dt="2021-07-08T01:44:41.867" v="7971" actId="14100"/>
          <ac:picMkLst>
            <pc:docMk/>
            <pc:sldMk cId="21315752" sldId="1065"/>
            <ac:picMk id="10" creationId="{A9938669-FBA7-44C9-93BE-C573439157E0}"/>
          </ac:picMkLst>
        </pc:picChg>
        <pc:picChg chg="add mod">
          <ac:chgData name="Sheila Lizardi Schad" userId="5808cc44cc15bc84" providerId="LiveId" clId="{11CD5CD7-9EFA-40F8-86F4-1910EA3A6618}" dt="2021-07-08T01:44:50.953" v="7974" actId="1076"/>
          <ac:picMkLst>
            <pc:docMk/>
            <pc:sldMk cId="21315752" sldId="1065"/>
            <ac:picMk id="14" creationId="{D19BC1E0-11BF-475A-B556-15D2ED6A44AF}"/>
          </ac:picMkLst>
        </pc:picChg>
        <pc:picChg chg="add mod">
          <ac:chgData name="Sheila Lizardi Schad" userId="5808cc44cc15bc84" providerId="LiveId" clId="{11CD5CD7-9EFA-40F8-86F4-1910EA3A6618}" dt="2021-07-08T01:45:12.265" v="7983" actId="1036"/>
          <ac:picMkLst>
            <pc:docMk/>
            <pc:sldMk cId="21315752" sldId="1065"/>
            <ac:picMk id="15" creationId="{2F269D88-6592-433C-BFCD-89902E2BEFDA}"/>
          </ac:picMkLst>
        </pc:picChg>
      </pc:sldChg>
      <pc:sldChg chg="addSp delSp modSp new mod">
        <pc:chgData name="Sheila Lizardi Schad" userId="5808cc44cc15bc84" providerId="LiveId" clId="{11CD5CD7-9EFA-40F8-86F4-1910EA3A6618}" dt="2021-07-08T01:51:25.302" v="8074" actId="1076"/>
        <pc:sldMkLst>
          <pc:docMk/>
          <pc:sldMk cId="2100408207" sldId="1066"/>
        </pc:sldMkLst>
        <pc:spChg chg="mod">
          <ac:chgData name="Sheila Lizardi Schad" userId="5808cc44cc15bc84" providerId="LiveId" clId="{11CD5CD7-9EFA-40F8-86F4-1910EA3A6618}" dt="2021-07-08T01:51:04.317" v="8072" actId="790"/>
          <ac:spMkLst>
            <pc:docMk/>
            <pc:sldMk cId="2100408207" sldId="1066"/>
            <ac:spMk id="2" creationId="{74F5A766-CE86-491C-B5DE-EF6DBBD7AFC9}"/>
          </ac:spMkLst>
        </pc:spChg>
        <pc:spChg chg="mod">
          <ac:chgData name="Sheila Lizardi Schad" userId="5808cc44cc15bc84" providerId="LiveId" clId="{11CD5CD7-9EFA-40F8-86F4-1910EA3A6618}" dt="2021-07-08T01:46:23.771" v="8013" actId="790"/>
          <ac:spMkLst>
            <pc:docMk/>
            <pc:sldMk cId="2100408207" sldId="1066"/>
            <ac:spMk id="3" creationId="{965ED11C-AC9E-4ED9-937E-0A34F94399FA}"/>
          </ac:spMkLst>
        </pc:spChg>
        <pc:spChg chg="add mod">
          <ac:chgData name="Sheila Lizardi Schad" userId="5808cc44cc15bc84" providerId="LiveId" clId="{11CD5CD7-9EFA-40F8-86F4-1910EA3A6618}" dt="2021-07-07T15:20:12.033" v="5361" actId="1076"/>
          <ac:spMkLst>
            <pc:docMk/>
            <pc:sldMk cId="2100408207" sldId="1066"/>
            <ac:spMk id="7" creationId="{7EACA3A6-B118-4303-9D47-FB1742F235DB}"/>
          </ac:spMkLst>
        </pc:spChg>
        <pc:spChg chg="add del mod">
          <ac:chgData name="Sheila Lizardi Schad" userId="5808cc44cc15bc84" providerId="LiveId" clId="{11CD5CD7-9EFA-40F8-86F4-1910EA3A6618}" dt="2021-07-05T23:05:11.934" v="1639"/>
          <ac:spMkLst>
            <pc:docMk/>
            <pc:sldMk cId="2100408207" sldId="1066"/>
            <ac:spMk id="8" creationId="{C49895A4-D50A-43E5-9067-2E8A5FB38D95}"/>
          </ac:spMkLst>
        </pc:spChg>
        <pc:spChg chg="add mod">
          <ac:chgData name="Sheila Lizardi Schad" userId="5808cc44cc15bc84" providerId="LiveId" clId="{11CD5CD7-9EFA-40F8-86F4-1910EA3A6618}" dt="2021-07-07T15:20:10.649" v="5360" actId="1076"/>
          <ac:spMkLst>
            <pc:docMk/>
            <pc:sldMk cId="2100408207" sldId="1066"/>
            <ac:spMk id="9" creationId="{9466F515-031A-4DA1-90AC-31F5AAF1BAFC}"/>
          </ac:spMkLst>
        </pc:spChg>
        <pc:spChg chg="add mod">
          <ac:chgData name="Sheila Lizardi Schad" userId="5808cc44cc15bc84" providerId="LiveId" clId="{11CD5CD7-9EFA-40F8-86F4-1910EA3A6618}" dt="2021-07-08T01:50:52.014" v="8071" actId="20577"/>
          <ac:spMkLst>
            <pc:docMk/>
            <pc:sldMk cId="2100408207" sldId="1066"/>
            <ac:spMk id="10" creationId="{F1A46006-419D-4CFC-8F91-D331947BD80B}"/>
          </ac:spMkLst>
        </pc:spChg>
        <pc:spChg chg="add mod">
          <ac:chgData name="Sheila Lizardi Schad" userId="5808cc44cc15bc84" providerId="LiveId" clId="{11CD5CD7-9EFA-40F8-86F4-1910EA3A6618}" dt="2021-07-08T01:49:15.363" v="8057" actId="14100"/>
          <ac:spMkLst>
            <pc:docMk/>
            <pc:sldMk cId="2100408207" sldId="1066"/>
            <ac:spMk id="11" creationId="{A5384852-8E95-4A8E-B823-9A6B7039A6C0}"/>
          </ac:spMkLst>
        </pc:spChg>
        <pc:spChg chg="add mod">
          <ac:chgData name="Sheila Lizardi Schad" userId="5808cc44cc15bc84" providerId="LiveId" clId="{11CD5CD7-9EFA-40F8-86F4-1910EA3A6618}" dt="2021-07-08T01:50:49.571" v="8070" actId="313"/>
          <ac:spMkLst>
            <pc:docMk/>
            <pc:sldMk cId="2100408207" sldId="1066"/>
            <ac:spMk id="12" creationId="{2AE18582-C19D-44F2-9FF0-BB38A2FAE9FC}"/>
          </ac:spMkLst>
        </pc:spChg>
        <pc:spChg chg="add mod">
          <ac:chgData name="Sheila Lizardi Schad" userId="5808cc44cc15bc84" providerId="LiveId" clId="{11CD5CD7-9EFA-40F8-86F4-1910EA3A6618}" dt="2021-07-08T01:47:28.279" v="8024" actId="1076"/>
          <ac:spMkLst>
            <pc:docMk/>
            <pc:sldMk cId="2100408207" sldId="1066"/>
            <ac:spMk id="13" creationId="{67551FEA-AF20-468D-96E4-72CB793AF541}"/>
          </ac:spMkLst>
        </pc:spChg>
        <pc:spChg chg="add del">
          <ac:chgData name="Sheila Lizardi Schad" userId="5808cc44cc15bc84" providerId="LiveId" clId="{11CD5CD7-9EFA-40F8-86F4-1910EA3A6618}" dt="2021-07-07T15:19:47.146" v="5353" actId="478"/>
          <ac:spMkLst>
            <pc:docMk/>
            <pc:sldMk cId="2100408207" sldId="1066"/>
            <ac:spMk id="14" creationId="{1BFA7F0E-BB0E-45A8-BA3E-485F203FFE8B}"/>
          </ac:spMkLst>
        </pc:spChg>
        <pc:spChg chg="add mod">
          <ac:chgData name="Sheila Lizardi Schad" userId="5808cc44cc15bc84" providerId="LiveId" clId="{11CD5CD7-9EFA-40F8-86F4-1910EA3A6618}" dt="2021-07-08T01:49:35.494" v="8060" actId="14100"/>
          <ac:spMkLst>
            <pc:docMk/>
            <pc:sldMk cId="2100408207" sldId="1066"/>
            <ac:spMk id="15" creationId="{1708351E-C188-42E6-A24D-54F810C63B12}"/>
          </ac:spMkLst>
        </pc:spChg>
        <pc:spChg chg="add mod">
          <ac:chgData name="Sheila Lizardi Schad" userId="5808cc44cc15bc84" providerId="LiveId" clId="{11CD5CD7-9EFA-40F8-86F4-1910EA3A6618}" dt="2021-07-08T01:51:10.713" v="8073" actId="790"/>
          <ac:spMkLst>
            <pc:docMk/>
            <pc:sldMk cId="2100408207" sldId="1066"/>
            <ac:spMk id="16" creationId="{342ECC46-254C-4CFD-BF18-A9B5AB07797E}"/>
          </ac:spMkLst>
        </pc:spChg>
        <pc:spChg chg="add del mod">
          <ac:chgData name="Sheila Lizardi Schad" userId="5808cc44cc15bc84" providerId="LiveId" clId="{11CD5CD7-9EFA-40F8-86F4-1910EA3A6618}" dt="2021-07-07T15:18:03.741" v="5327" actId="478"/>
          <ac:spMkLst>
            <pc:docMk/>
            <pc:sldMk cId="2100408207" sldId="1066"/>
            <ac:spMk id="17" creationId="{75782BD4-9EE4-4085-B91C-791116A95BA4}"/>
          </ac:spMkLst>
        </pc:spChg>
        <pc:spChg chg="add mod">
          <ac:chgData name="Sheila Lizardi Schad" userId="5808cc44cc15bc84" providerId="LiveId" clId="{11CD5CD7-9EFA-40F8-86F4-1910EA3A6618}" dt="2021-07-08T01:50:07.192" v="8065" actId="1076"/>
          <ac:spMkLst>
            <pc:docMk/>
            <pc:sldMk cId="2100408207" sldId="1066"/>
            <ac:spMk id="22" creationId="{0B48BB9C-CC9B-4886-ADF4-D924A147777E}"/>
          </ac:spMkLst>
        </pc:spChg>
        <pc:spChg chg="add mod">
          <ac:chgData name="Sheila Lizardi Schad" userId="5808cc44cc15bc84" providerId="LiveId" clId="{11CD5CD7-9EFA-40F8-86F4-1910EA3A6618}" dt="2021-07-08T01:50:16.630" v="8069" actId="20577"/>
          <ac:spMkLst>
            <pc:docMk/>
            <pc:sldMk cId="2100408207" sldId="1066"/>
            <ac:spMk id="23" creationId="{07777CE3-1775-44A0-B268-8C6819C5904A}"/>
          </ac:spMkLst>
        </pc:spChg>
        <pc:picChg chg="add mod">
          <ac:chgData name="Sheila Lizardi Schad" userId="5808cc44cc15bc84" providerId="LiveId" clId="{11CD5CD7-9EFA-40F8-86F4-1910EA3A6618}" dt="2021-07-07T15:20:09.145" v="5359" actId="1076"/>
          <ac:picMkLst>
            <pc:docMk/>
            <pc:sldMk cId="2100408207" sldId="1066"/>
            <ac:picMk id="4" creationId="{49E0F83B-9B84-409B-A2D1-05CA5AA84D60}"/>
          </ac:picMkLst>
        </pc:picChg>
        <pc:picChg chg="add mod">
          <ac:chgData name="Sheila Lizardi Schad" userId="5808cc44cc15bc84" providerId="LiveId" clId="{11CD5CD7-9EFA-40F8-86F4-1910EA3A6618}" dt="2021-07-07T14:46:24.261" v="5235" actId="1076"/>
          <ac:picMkLst>
            <pc:docMk/>
            <pc:sldMk cId="2100408207" sldId="1066"/>
            <ac:picMk id="5" creationId="{860D106A-E4AF-404E-9B50-29586BF8E100}"/>
          </ac:picMkLst>
        </pc:picChg>
        <pc:picChg chg="add mod">
          <ac:chgData name="Sheila Lizardi Schad" userId="5808cc44cc15bc84" providerId="LiveId" clId="{11CD5CD7-9EFA-40F8-86F4-1910EA3A6618}" dt="2021-07-07T15:20:07.345" v="5358" actId="1076"/>
          <ac:picMkLst>
            <pc:docMk/>
            <pc:sldMk cId="2100408207" sldId="1066"/>
            <ac:picMk id="6" creationId="{232032D9-4F0B-4FA1-AF5B-04CF0E16F07A}"/>
          </ac:picMkLst>
        </pc:picChg>
        <pc:picChg chg="add mod">
          <ac:chgData name="Sheila Lizardi Schad" userId="5808cc44cc15bc84" providerId="LiveId" clId="{11CD5CD7-9EFA-40F8-86F4-1910EA3A6618}" dt="2021-07-08T01:51:25.302" v="8074" actId="1076"/>
          <ac:picMkLst>
            <pc:docMk/>
            <pc:sldMk cId="2100408207" sldId="1066"/>
            <ac:picMk id="19" creationId="{321D67A9-09AA-4EA0-9B0C-9FBD3F1A0393}"/>
          </ac:picMkLst>
        </pc:picChg>
        <pc:picChg chg="add mod modCrop">
          <ac:chgData name="Sheila Lizardi Schad" userId="5808cc44cc15bc84" providerId="LiveId" clId="{11CD5CD7-9EFA-40F8-86F4-1910EA3A6618}" dt="2021-07-08T01:49:32.747" v="8059" actId="1076"/>
          <ac:picMkLst>
            <pc:docMk/>
            <pc:sldMk cId="2100408207" sldId="1066"/>
            <ac:picMk id="21" creationId="{C234A234-F566-4C94-BA8D-23CDB1BB1C48}"/>
          </ac:picMkLst>
        </pc:picChg>
      </pc:sldChg>
      <pc:sldChg chg="addSp delSp modSp new mod">
        <pc:chgData name="Sheila Lizardi Schad" userId="5808cc44cc15bc84" providerId="LiveId" clId="{11CD5CD7-9EFA-40F8-86F4-1910EA3A6618}" dt="2021-07-08T03:13:12.573" v="8933" actId="313"/>
        <pc:sldMkLst>
          <pc:docMk/>
          <pc:sldMk cId="2896103263" sldId="1067"/>
        </pc:sldMkLst>
        <pc:spChg chg="mod">
          <ac:chgData name="Sheila Lizardi Schad" userId="5808cc44cc15bc84" providerId="LiveId" clId="{11CD5CD7-9EFA-40F8-86F4-1910EA3A6618}" dt="2021-07-08T01:27:37.811" v="7618" actId="790"/>
          <ac:spMkLst>
            <pc:docMk/>
            <pc:sldMk cId="2896103263" sldId="1067"/>
            <ac:spMk id="2" creationId="{8B33E8CD-433F-49D2-A1D5-B66E09715D19}"/>
          </ac:spMkLst>
        </pc:spChg>
        <pc:spChg chg="mod">
          <ac:chgData name="Sheila Lizardi Schad" userId="5808cc44cc15bc84" providerId="LiveId" clId="{11CD5CD7-9EFA-40F8-86F4-1910EA3A6618}" dt="2021-07-08T03:13:12.573" v="8933" actId="313"/>
          <ac:spMkLst>
            <pc:docMk/>
            <pc:sldMk cId="2896103263" sldId="1067"/>
            <ac:spMk id="3" creationId="{B9D2FA1C-21FA-49C9-BC43-282C1ED974E1}"/>
          </ac:spMkLst>
        </pc:spChg>
        <pc:picChg chg="add del mod">
          <ac:chgData name="Sheila Lizardi Schad" userId="5808cc44cc15bc84" providerId="LiveId" clId="{11CD5CD7-9EFA-40F8-86F4-1910EA3A6618}" dt="2021-07-06T01:45:11.401" v="3935" actId="478"/>
          <ac:picMkLst>
            <pc:docMk/>
            <pc:sldMk cId="2896103263" sldId="1067"/>
            <ac:picMk id="4" creationId="{D3747E6B-C91A-4958-8FBE-07F124788B47}"/>
          </ac:picMkLst>
        </pc:picChg>
        <pc:picChg chg="add del mod">
          <ac:chgData name="Sheila Lizardi Schad" userId="5808cc44cc15bc84" providerId="LiveId" clId="{11CD5CD7-9EFA-40F8-86F4-1910EA3A6618}" dt="2021-07-06T01:45:06.129" v="3934" actId="478"/>
          <ac:picMkLst>
            <pc:docMk/>
            <pc:sldMk cId="2896103263" sldId="1067"/>
            <ac:picMk id="5" creationId="{C2B52CFA-B3A5-4E4B-AA5C-3D5A1C51A4B5}"/>
          </ac:picMkLst>
        </pc:picChg>
        <pc:picChg chg="add del mod">
          <ac:chgData name="Sheila Lizardi Schad" userId="5808cc44cc15bc84" providerId="LiveId" clId="{11CD5CD7-9EFA-40F8-86F4-1910EA3A6618}" dt="2021-07-07T15:31:33.370" v="5460" actId="478"/>
          <ac:picMkLst>
            <pc:docMk/>
            <pc:sldMk cId="2896103263" sldId="1067"/>
            <ac:picMk id="7" creationId="{8EB5F8E7-EFBC-4BF1-B8B6-319B4C4ED22D}"/>
          </ac:picMkLst>
        </pc:picChg>
        <pc:picChg chg="add del mod">
          <ac:chgData name="Sheila Lizardi Schad" userId="5808cc44cc15bc84" providerId="LiveId" clId="{11CD5CD7-9EFA-40F8-86F4-1910EA3A6618}" dt="2021-07-07T15:31:23.661" v="5455" actId="478"/>
          <ac:picMkLst>
            <pc:docMk/>
            <pc:sldMk cId="2896103263" sldId="1067"/>
            <ac:picMk id="9" creationId="{C680D34B-2177-46EB-B656-3EACD39593E7}"/>
          </ac:picMkLst>
        </pc:picChg>
        <pc:picChg chg="add del mod">
          <ac:chgData name="Sheila Lizardi Schad" userId="5808cc44cc15bc84" providerId="LiveId" clId="{11CD5CD7-9EFA-40F8-86F4-1910EA3A6618}" dt="2021-07-07T15:28:05.927" v="5441" actId="478"/>
          <ac:picMkLst>
            <pc:docMk/>
            <pc:sldMk cId="2896103263" sldId="1067"/>
            <ac:picMk id="11" creationId="{4B39B253-9959-4757-A084-14869242A9BE}"/>
          </ac:picMkLst>
        </pc:picChg>
        <pc:picChg chg="add del">
          <ac:chgData name="Sheila Lizardi Schad" userId="5808cc44cc15bc84" providerId="LiveId" clId="{11CD5CD7-9EFA-40F8-86F4-1910EA3A6618}" dt="2021-07-07T15:29:11.053" v="5443" actId="478"/>
          <ac:picMkLst>
            <pc:docMk/>
            <pc:sldMk cId="2896103263" sldId="1067"/>
            <ac:picMk id="13" creationId="{DCD7CD14-B4E3-4FBB-9F03-F5A654833586}"/>
          </ac:picMkLst>
        </pc:picChg>
        <pc:picChg chg="add del mod modCrop">
          <ac:chgData name="Sheila Lizardi Schad" userId="5808cc44cc15bc84" providerId="LiveId" clId="{11CD5CD7-9EFA-40F8-86F4-1910EA3A6618}" dt="2021-07-07T15:34:09.703" v="5466" actId="478"/>
          <ac:picMkLst>
            <pc:docMk/>
            <pc:sldMk cId="2896103263" sldId="1067"/>
            <ac:picMk id="15" creationId="{DBF77DE0-F018-40A5-9C22-AC92937BBFC2}"/>
          </ac:picMkLst>
        </pc:picChg>
        <pc:picChg chg="add del mod modCrop">
          <ac:chgData name="Sheila Lizardi Schad" userId="5808cc44cc15bc84" providerId="LiveId" clId="{11CD5CD7-9EFA-40F8-86F4-1910EA3A6618}" dt="2021-07-07T15:36:47.121" v="5497" actId="478"/>
          <ac:picMkLst>
            <pc:docMk/>
            <pc:sldMk cId="2896103263" sldId="1067"/>
            <ac:picMk id="17" creationId="{9D2BBDD1-D5F5-4C1E-899D-1F8455A40FF4}"/>
          </ac:picMkLst>
        </pc:picChg>
        <pc:picChg chg="add del mod modCrop">
          <ac:chgData name="Sheila Lizardi Schad" userId="5808cc44cc15bc84" providerId="LiveId" clId="{11CD5CD7-9EFA-40F8-86F4-1910EA3A6618}" dt="2021-07-07T15:35:43.631" v="5486" actId="478"/>
          <ac:picMkLst>
            <pc:docMk/>
            <pc:sldMk cId="2896103263" sldId="1067"/>
            <ac:picMk id="19" creationId="{9F18DA58-2787-47A2-BD5B-6826FBF53B92}"/>
          </ac:picMkLst>
        </pc:picChg>
        <pc:picChg chg="add mod modCrop">
          <ac:chgData name="Sheila Lizardi Schad" userId="5808cc44cc15bc84" providerId="LiveId" clId="{11CD5CD7-9EFA-40F8-86F4-1910EA3A6618}" dt="2021-07-07T15:37:21.112" v="5514" actId="1035"/>
          <ac:picMkLst>
            <pc:docMk/>
            <pc:sldMk cId="2896103263" sldId="1067"/>
            <ac:picMk id="21" creationId="{09D6505C-A645-4403-AF58-7ED7FFA70B6A}"/>
          </ac:picMkLst>
        </pc:picChg>
        <pc:picChg chg="add mod modCrop">
          <ac:chgData name="Sheila Lizardi Schad" userId="5808cc44cc15bc84" providerId="LiveId" clId="{11CD5CD7-9EFA-40F8-86F4-1910EA3A6618}" dt="2021-07-07T15:37:15.864" v="5508" actId="14100"/>
          <ac:picMkLst>
            <pc:docMk/>
            <pc:sldMk cId="2896103263" sldId="1067"/>
            <ac:picMk id="23" creationId="{D143CC7A-C43B-40E1-8437-34300F980814}"/>
          </ac:picMkLst>
        </pc:picChg>
      </pc:sldChg>
      <pc:sldChg chg="addSp delSp modSp new mod">
        <pc:chgData name="Sheila Lizardi Schad" userId="5808cc44cc15bc84" providerId="LiveId" clId="{11CD5CD7-9EFA-40F8-86F4-1910EA3A6618}" dt="2021-07-08T02:20:37.328" v="8831" actId="14100"/>
        <pc:sldMkLst>
          <pc:docMk/>
          <pc:sldMk cId="3836225522" sldId="1068"/>
        </pc:sldMkLst>
        <pc:spChg chg="mod ord">
          <ac:chgData name="Sheila Lizardi Schad" userId="5808cc44cc15bc84" providerId="LiveId" clId="{11CD5CD7-9EFA-40F8-86F4-1910EA3A6618}" dt="2021-07-08T02:20:37.328" v="8831" actId="14100"/>
          <ac:spMkLst>
            <pc:docMk/>
            <pc:sldMk cId="3836225522" sldId="1068"/>
            <ac:spMk id="2" creationId="{AAE2474D-B805-459E-9B11-D73E98CC46BF}"/>
          </ac:spMkLst>
        </pc:spChg>
        <pc:spChg chg="mod">
          <ac:chgData name="Sheila Lizardi Schad" userId="5808cc44cc15bc84" providerId="LiveId" clId="{11CD5CD7-9EFA-40F8-86F4-1910EA3A6618}" dt="2021-07-08T02:14:16.215" v="8577" actId="790"/>
          <ac:spMkLst>
            <pc:docMk/>
            <pc:sldMk cId="3836225522" sldId="1068"/>
            <ac:spMk id="3" creationId="{84ECFA2B-D0C2-4531-89BB-374E049C4A18}"/>
          </ac:spMkLst>
        </pc:spChg>
        <pc:spChg chg="add del mod">
          <ac:chgData name="Sheila Lizardi Schad" userId="5808cc44cc15bc84" providerId="LiveId" clId="{11CD5CD7-9EFA-40F8-86F4-1910EA3A6618}" dt="2021-07-08T02:11:51.182" v="8535" actId="478"/>
          <ac:spMkLst>
            <pc:docMk/>
            <pc:sldMk cId="3836225522" sldId="1068"/>
            <ac:spMk id="6" creationId="{2EA932AF-E773-4CA4-81BD-1EF51DC8EFF8}"/>
          </ac:spMkLst>
        </pc:spChg>
        <pc:spChg chg="add mod">
          <ac:chgData name="Sheila Lizardi Schad" userId="5808cc44cc15bc84" providerId="LiveId" clId="{11CD5CD7-9EFA-40F8-86F4-1910EA3A6618}" dt="2021-07-08T02:15:59.199" v="8638" actId="1038"/>
          <ac:spMkLst>
            <pc:docMk/>
            <pc:sldMk cId="3836225522" sldId="1068"/>
            <ac:spMk id="9" creationId="{60FC64EA-AD0C-4130-9E1E-9AEBE3C2C685}"/>
          </ac:spMkLst>
        </pc:spChg>
        <pc:picChg chg="add mod ord modCrop">
          <ac:chgData name="Sheila Lizardi Schad" userId="5808cc44cc15bc84" providerId="LiveId" clId="{11CD5CD7-9EFA-40F8-86F4-1910EA3A6618}" dt="2021-07-08T02:20:34.442" v="8830" actId="1076"/>
          <ac:picMkLst>
            <pc:docMk/>
            <pc:sldMk cId="3836225522" sldId="1068"/>
            <ac:picMk id="4" creationId="{D07602D9-DFEC-4A5B-8F56-0C7BFDBCA251}"/>
          </ac:picMkLst>
        </pc:picChg>
        <pc:picChg chg="add mod">
          <ac:chgData name="Sheila Lizardi Schad" userId="5808cc44cc15bc84" providerId="LiveId" clId="{11CD5CD7-9EFA-40F8-86F4-1910EA3A6618}" dt="2021-07-08T02:16:06.985" v="8640" actId="1076"/>
          <ac:picMkLst>
            <pc:docMk/>
            <pc:sldMk cId="3836225522" sldId="1068"/>
            <ac:picMk id="5" creationId="{A45F0CB2-E329-4617-82B7-C7A745C0EEAD}"/>
          </ac:picMkLst>
        </pc:picChg>
        <pc:picChg chg="add mod">
          <ac:chgData name="Sheila Lizardi Schad" userId="5808cc44cc15bc84" providerId="LiveId" clId="{11CD5CD7-9EFA-40F8-86F4-1910EA3A6618}" dt="2021-07-08T02:15:59.199" v="8638" actId="1038"/>
          <ac:picMkLst>
            <pc:docMk/>
            <pc:sldMk cId="3836225522" sldId="1068"/>
            <ac:picMk id="7" creationId="{CB5BB3A0-544E-42A4-ABEE-32049B9F9EBD}"/>
          </ac:picMkLst>
        </pc:picChg>
        <pc:picChg chg="add mod">
          <ac:chgData name="Sheila Lizardi Schad" userId="5808cc44cc15bc84" providerId="LiveId" clId="{11CD5CD7-9EFA-40F8-86F4-1910EA3A6618}" dt="2021-07-08T02:15:59.199" v="8638" actId="1038"/>
          <ac:picMkLst>
            <pc:docMk/>
            <pc:sldMk cId="3836225522" sldId="1068"/>
            <ac:picMk id="8" creationId="{9DD7F149-6126-4765-BEBF-54F1901D0E51}"/>
          </ac:picMkLst>
        </pc:picChg>
      </pc:sldChg>
      <pc:sldChg chg="addSp delSp modSp new mod">
        <pc:chgData name="Sheila Lizardi Schad" userId="5808cc44cc15bc84" providerId="LiveId" clId="{11CD5CD7-9EFA-40F8-86F4-1910EA3A6618}" dt="2021-07-08T03:03:18.939" v="8864" actId="1076"/>
        <pc:sldMkLst>
          <pc:docMk/>
          <pc:sldMk cId="2773076967" sldId="1069"/>
        </pc:sldMkLst>
        <pc:spChg chg="del">
          <ac:chgData name="Sheila Lizardi Schad" userId="5808cc44cc15bc84" providerId="LiveId" clId="{11CD5CD7-9EFA-40F8-86F4-1910EA3A6618}" dt="2021-07-05T22:52:55.936" v="1418" actId="478"/>
          <ac:spMkLst>
            <pc:docMk/>
            <pc:sldMk cId="2773076967" sldId="1069"/>
            <ac:spMk id="2" creationId="{01D5F7AC-E482-4C99-8DE2-37E8CC154494}"/>
          </ac:spMkLst>
        </pc:spChg>
        <pc:spChg chg="mod">
          <ac:chgData name="Sheila Lizardi Schad" userId="5808cc44cc15bc84" providerId="LiveId" clId="{11CD5CD7-9EFA-40F8-86F4-1910EA3A6618}" dt="2021-07-05T14:48:33.044" v="682"/>
          <ac:spMkLst>
            <pc:docMk/>
            <pc:sldMk cId="2773076967" sldId="1069"/>
            <ac:spMk id="3" creationId="{E50C69C0-E04F-47EA-A667-07245202AF1B}"/>
          </ac:spMkLst>
        </pc:spChg>
        <pc:spChg chg="add mod">
          <ac:chgData name="Sheila Lizardi Schad" userId="5808cc44cc15bc84" providerId="LiveId" clId="{11CD5CD7-9EFA-40F8-86F4-1910EA3A6618}" dt="2021-07-07T15:39:37.545" v="5527" actId="1076"/>
          <ac:spMkLst>
            <pc:docMk/>
            <pc:sldMk cId="2773076967" sldId="1069"/>
            <ac:spMk id="13" creationId="{72E016D2-C44E-4C5C-A65D-7FBE0A0E57C2}"/>
          </ac:spMkLst>
        </pc:spChg>
        <pc:spChg chg="add mod">
          <ac:chgData name="Sheila Lizardi Schad" userId="5808cc44cc15bc84" providerId="LiveId" clId="{11CD5CD7-9EFA-40F8-86F4-1910EA3A6618}" dt="2021-07-07T15:39:37.545" v="5527" actId="1076"/>
          <ac:spMkLst>
            <pc:docMk/>
            <pc:sldMk cId="2773076967" sldId="1069"/>
            <ac:spMk id="14" creationId="{81BE3FC8-3308-4A6B-B9D7-799D07B710F0}"/>
          </ac:spMkLst>
        </pc:spChg>
        <pc:spChg chg="add mod">
          <ac:chgData name="Sheila Lizardi Schad" userId="5808cc44cc15bc84" providerId="LiveId" clId="{11CD5CD7-9EFA-40F8-86F4-1910EA3A6618}" dt="2021-07-07T15:39:37.545" v="5527" actId="1076"/>
          <ac:spMkLst>
            <pc:docMk/>
            <pc:sldMk cId="2773076967" sldId="1069"/>
            <ac:spMk id="15" creationId="{496CE67B-5F9A-43BE-B608-D0C6C9F59631}"/>
          </ac:spMkLst>
        </pc:spChg>
        <pc:graphicFrameChg chg="add mod modGraphic">
          <ac:chgData name="Sheila Lizardi Schad" userId="5808cc44cc15bc84" providerId="LiveId" clId="{11CD5CD7-9EFA-40F8-86F4-1910EA3A6618}" dt="2021-07-08T01:53:47.276" v="8076" actId="403"/>
          <ac:graphicFrameMkLst>
            <pc:docMk/>
            <pc:sldMk cId="2773076967" sldId="1069"/>
            <ac:graphicFrameMk id="4" creationId="{930DF595-9D63-443E-BFFF-649F5EEE7991}"/>
          </ac:graphicFrameMkLst>
        </pc:graphicFrameChg>
        <pc:picChg chg="add mod modCrop">
          <ac:chgData name="Sheila Lizardi Schad" userId="5808cc44cc15bc84" providerId="LiveId" clId="{11CD5CD7-9EFA-40F8-86F4-1910EA3A6618}" dt="2021-07-08T03:03:18.939" v="8864" actId="1076"/>
          <ac:picMkLst>
            <pc:docMk/>
            <pc:sldMk cId="2773076967" sldId="1069"/>
            <ac:picMk id="5" creationId="{58BD49D8-E8F1-4033-8383-C26E08738D12}"/>
          </ac:picMkLst>
        </pc:picChg>
        <pc:cxnChg chg="add mod">
          <ac:chgData name="Sheila Lizardi Schad" userId="5808cc44cc15bc84" providerId="LiveId" clId="{11CD5CD7-9EFA-40F8-86F4-1910EA3A6618}" dt="2021-07-07T15:39:37.545" v="5527" actId="1076"/>
          <ac:cxnSpMkLst>
            <pc:docMk/>
            <pc:sldMk cId="2773076967" sldId="1069"/>
            <ac:cxnSpMk id="7" creationId="{04A5BDC2-8359-46BD-8DA3-51A0B88AFAC1}"/>
          </ac:cxnSpMkLst>
        </pc:cxnChg>
        <pc:cxnChg chg="add mod">
          <ac:chgData name="Sheila Lizardi Schad" userId="5808cc44cc15bc84" providerId="LiveId" clId="{11CD5CD7-9EFA-40F8-86F4-1910EA3A6618}" dt="2021-07-07T15:39:37.545" v="5527" actId="1076"/>
          <ac:cxnSpMkLst>
            <pc:docMk/>
            <pc:sldMk cId="2773076967" sldId="1069"/>
            <ac:cxnSpMk id="8" creationId="{9C90E6C5-08E2-418A-9670-D32CB34751AF}"/>
          </ac:cxnSpMkLst>
        </pc:cxnChg>
        <pc:cxnChg chg="add mod">
          <ac:chgData name="Sheila Lizardi Schad" userId="5808cc44cc15bc84" providerId="LiveId" clId="{11CD5CD7-9EFA-40F8-86F4-1910EA3A6618}" dt="2021-07-07T15:39:37.545" v="5527" actId="1076"/>
          <ac:cxnSpMkLst>
            <pc:docMk/>
            <pc:sldMk cId="2773076967" sldId="1069"/>
            <ac:cxnSpMk id="11" creationId="{22819CB9-BB4D-4505-B142-137A1CB93EE3}"/>
          </ac:cxnSpMkLst>
        </pc:cxnChg>
      </pc:sldChg>
      <pc:sldChg chg="addSp delSp modSp new mod">
        <pc:chgData name="Sheila Lizardi Schad" userId="5808cc44cc15bc84" providerId="LiveId" clId="{11CD5CD7-9EFA-40F8-86F4-1910EA3A6618}" dt="2021-07-08T03:11:40.896" v="8930" actId="732"/>
        <pc:sldMkLst>
          <pc:docMk/>
          <pc:sldMk cId="1944386291" sldId="1070"/>
        </pc:sldMkLst>
        <pc:spChg chg="del">
          <ac:chgData name="Sheila Lizardi Schad" userId="5808cc44cc15bc84" providerId="LiveId" clId="{11CD5CD7-9EFA-40F8-86F4-1910EA3A6618}" dt="2021-07-06T01:11:19.765" v="3370" actId="478"/>
          <ac:spMkLst>
            <pc:docMk/>
            <pc:sldMk cId="1944386291" sldId="1070"/>
            <ac:spMk id="2" creationId="{E9D3EB13-7608-41C3-8BCB-FDEBEBEE2599}"/>
          </ac:spMkLst>
        </pc:spChg>
        <pc:spChg chg="mod">
          <ac:chgData name="Sheila Lizardi Schad" userId="5808cc44cc15bc84" providerId="LiveId" clId="{11CD5CD7-9EFA-40F8-86F4-1910EA3A6618}" dt="2021-07-08T02:07:17.539" v="8467" actId="790"/>
          <ac:spMkLst>
            <pc:docMk/>
            <pc:sldMk cId="1944386291" sldId="1070"/>
            <ac:spMk id="3" creationId="{2E1B9484-B1A4-4F75-B388-3A0281E63CE0}"/>
          </ac:spMkLst>
        </pc:spChg>
        <pc:spChg chg="add mod">
          <ac:chgData name="Sheila Lizardi Schad" userId="5808cc44cc15bc84" providerId="LiveId" clId="{11CD5CD7-9EFA-40F8-86F4-1910EA3A6618}" dt="2021-07-08T03:06:59.001" v="8906" actId="1076"/>
          <ac:spMkLst>
            <pc:docMk/>
            <pc:sldMk cId="1944386291" sldId="1070"/>
            <ac:spMk id="8" creationId="{CA5EC4B5-DECE-4EA6-B25E-D73882628B35}"/>
          </ac:spMkLst>
        </pc:spChg>
        <pc:spChg chg="add mod">
          <ac:chgData name="Sheila Lizardi Schad" userId="5808cc44cc15bc84" providerId="LiveId" clId="{11CD5CD7-9EFA-40F8-86F4-1910EA3A6618}" dt="2021-07-08T03:07:28.339" v="8913" actId="208"/>
          <ac:spMkLst>
            <pc:docMk/>
            <pc:sldMk cId="1944386291" sldId="1070"/>
            <ac:spMk id="15" creationId="{2858EFAA-9BE6-45E0-909E-B841EFC9D5FA}"/>
          </ac:spMkLst>
        </pc:spChg>
        <pc:picChg chg="add del mod">
          <ac:chgData name="Sheila Lizardi Schad" userId="5808cc44cc15bc84" providerId="LiveId" clId="{11CD5CD7-9EFA-40F8-86F4-1910EA3A6618}" dt="2021-07-08T02:48:26.573" v="8832" actId="478"/>
          <ac:picMkLst>
            <pc:docMk/>
            <pc:sldMk cId="1944386291" sldId="1070"/>
            <ac:picMk id="4" creationId="{02C0C9E6-A382-4E84-B32C-28FB347E429D}"/>
          </ac:picMkLst>
        </pc:picChg>
        <pc:picChg chg="add del mod">
          <ac:chgData name="Sheila Lizardi Schad" userId="5808cc44cc15bc84" providerId="LiveId" clId="{11CD5CD7-9EFA-40F8-86F4-1910EA3A6618}" dt="2021-07-08T03:01:39.609" v="8841" actId="478"/>
          <ac:picMkLst>
            <pc:docMk/>
            <pc:sldMk cId="1944386291" sldId="1070"/>
            <ac:picMk id="5" creationId="{46C16274-83ED-44AB-A2A0-CEBDC0B809D5}"/>
          </ac:picMkLst>
        </pc:picChg>
        <pc:picChg chg="add mod ord modCrop">
          <ac:chgData name="Sheila Lizardi Schad" userId="5808cc44cc15bc84" providerId="LiveId" clId="{11CD5CD7-9EFA-40F8-86F4-1910EA3A6618}" dt="2021-07-08T03:11:40.896" v="8930" actId="732"/>
          <ac:picMkLst>
            <pc:docMk/>
            <pc:sldMk cId="1944386291" sldId="1070"/>
            <ac:picMk id="6" creationId="{3A84EB06-305B-4DB1-B499-8B1A456CB457}"/>
          </ac:picMkLst>
        </pc:picChg>
        <pc:picChg chg="add mod ord modCrop">
          <ac:chgData name="Sheila Lizardi Schad" userId="5808cc44cc15bc84" providerId="LiveId" clId="{11CD5CD7-9EFA-40F8-86F4-1910EA3A6618}" dt="2021-07-08T03:07:53.895" v="8915" actId="14100"/>
          <ac:picMkLst>
            <pc:docMk/>
            <pc:sldMk cId="1944386291" sldId="1070"/>
            <ac:picMk id="7" creationId="{46137EA3-260E-448C-B2B2-D69BD95B1D74}"/>
          </ac:picMkLst>
        </pc:picChg>
        <pc:picChg chg="add mod ord">
          <ac:chgData name="Sheila Lizardi Schad" userId="5808cc44cc15bc84" providerId="LiveId" clId="{11CD5CD7-9EFA-40F8-86F4-1910EA3A6618}" dt="2021-07-08T03:06:44.170" v="8903" actId="14100"/>
          <ac:picMkLst>
            <pc:docMk/>
            <pc:sldMk cId="1944386291" sldId="1070"/>
            <ac:picMk id="10" creationId="{8C486C35-6E77-4EA2-9CF2-62FEF52EF846}"/>
          </ac:picMkLst>
        </pc:picChg>
        <pc:picChg chg="add mod ord">
          <ac:chgData name="Sheila Lizardi Schad" userId="5808cc44cc15bc84" providerId="LiveId" clId="{11CD5CD7-9EFA-40F8-86F4-1910EA3A6618}" dt="2021-07-08T03:06:52.842" v="8905" actId="14100"/>
          <ac:picMkLst>
            <pc:docMk/>
            <pc:sldMk cId="1944386291" sldId="1070"/>
            <ac:picMk id="12" creationId="{B939FB03-E4C8-47D0-88B0-9C27270FF1DB}"/>
          </ac:picMkLst>
        </pc:picChg>
        <pc:picChg chg="add mod ord">
          <ac:chgData name="Sheila Lizardi Schad" userId="5808cc44cc15bc84" providerId="LiveId" clId="{11CD5CD7-9EFA-40F8-86F4-1910EA3A6618}" dt="2021-07-08T03:05:57.373" v="8897" actId="171"/>
          <ac:picMkLst>
            <pc:docMk/>
            <pc:sldMk cId="1944386291" sldId="1070"/>
            <ac:picMk id="14" creationId="{7B2EFF5E-D04B-4A72-AFF4-BC26E27BFDC1}"/>
          </ac:picMkLst>
        </pc:picChg>
      </pc:sldChg>
      <pc:sldChg chg="addSp delSp modSp new mod ord">
        <pc:chgData name="Sheila Lizardi Schad" userId="5808cc44cc15bc84" providerId="LiveId" clId="{11CD5CD7-9EFA-40F8-86F4-1910EA3A6618}" dt="2021-07-08T02:09:35.994" v="8534" actId="14100"/>
        <pc:sldMkLst>
          <pc:docMk/>
          <pc:sldMk cId="82856796" sldId="1071"/>
        </pc:sldMkLst>
        <pc:spChg chg="del">
          <ac:chgData name="Sheila Lizardi Schad" userId="5808cc44cc15bc84" providerId="LiveId" clId="{11CD5CD7-9EFA-40F8-86F4-1910EA3A6618}" dt="2021-07-06T01:08:29.609" v="3338" actId="478"/>
          <ac:spMkLst>
            <pc:docMk/>
            <pc:sldMk cId="82856796" sldId="1071"/>
            <ac:spMk id="2" creationId="{31DD189E-AAE5-49E4-B2A3-406FD6CDC033}"/>
          </ac:spMkLst>
        </pc:spChg>
        <pc:spChg chg="mod">
          <ac:chgData name="Sheila Lizardi Schad" userId="5808cc44cc15bc84" providerId="LiveId" clId="{11CD5CD7-9EFA-40F8-86F4-1910EA3A6618}" dt="2021-07-08T02:02:45.343" v="8352" actId="790"/>
          <ac:spMkLst>
            <pc:docMk/>
            <pc:sldMk cId="82856796" sldId="1071"/>
            <ac:spMk id="3" creationId="{54AA871E-92AA-41EB-A644-05B0590BA7C6}"/>
          </ac:spMkLst>
        </pc:spChg>
        <pc:spChg chg="add mod">
          <ac:chgData name="Sheila Lizardi Schad" userId="5808cc44cc15bc84" providerId="LiveId" clId="{11CD5CD7-9EFA-40F8-86F4-1910EA3A6618}" dt="2021-07-08T02:09:26.575" v="8533" actId="1036"/>
          <ac:spMkLst>
            <pc:docMk/>
            <pc:sldMk cId="82856796" sldId="1071"/>
            <ac:spMk id="19" creationId="{01FF03E1-72F6-4A9A-832C-E0DFD3127734}"/>
          </ac:spMkLst>
        </pc:spChg>
        <pc:spChg chg="add mod">
          <ac:chgData name="Sheila Lizardi Schad" userId="5808cc44cc15bc84" providerId="LiveId" clId="{11CD5CD7-9EFA-40F8-86F4-1910EA3A6618}" dt="2021-07-08T02:09:26.575" v="8533" actId="1036"/>
          <ac:spMkLst>
            <pc:docMk/>
            <pc:sldMk cId="82856796" sldId="1071"/>
            <ac:spMk id="20" creationId="{D3CA190C-7848-48BB-B193-99CFFDDA6D90}"/>
          </ac:spMkLst>
        </pc:spChg>
        <pc:spChg chg="add mod">
          <ac:chgData name="Sheila Lizardi Schad" userId="5808cc44cc15bc84" providerId="LiveId" clId="{11CD5CD7-9EFA-40F8-86F4-1910EA3A6618}" dt="2021-07-08T02:09:26.575" v="8533" actId="1036"/>
          <ac:spMkLst>
            <pc:docMk/>
            <pc:sldMk cId="82856796" sldId="1071"/>
            <ac:spMk id="21" creationId="{36AB5919-A832-4788-9DBE-7A0F0DBBBFDB}"/>
          </ac:spMkLst>
        </pc:spChg>
        <pc:spChg chg="add mod">
          <ac:chgData name="Sheila Lizardi Schad" userId="5808cc44cc15bc84" providerId="LiveId" clId="{11CD5CD7-9EFA-40F8-86F4-1910EA3A6618}" dt="2021-07-08T02:09:02.127" v="8523" actId="20577"/>
          <ac:spMkLst>
            <pc:docMk/>
            <pc:sldMk cId="82856796" sldId="1071"/>
            <ac:spMk id="22" creationId="{9487ADC0-DC93-4B27-93DB-AEEEF48DC4A3}"/>
          </ac:spMkLst>
        </pc:spChg>
        <pc:spChg chg="add mod">
          <ac:chgData name="Sheila Lizardi Schad" userId="5808cc44cc15bc84" providerId="LiveId" clId="{11CD5CD7-9EFA-40F8-86F4-1910EA3A6618}" dt="2021-07-08T02:09:05.414" v="8524" actId="20577"/>
          <ac:spMkLst>
            <pc:docMk/>
            <pc:sldMk cId="82856796" sldId="1071"/>
            <ac:spMk id="23" creationId="{1E62FE73-01EF-4005-A3F2-CAA2126E864B}"/>
          </ac:spMkLst>
        </pc:spChg>
        <pc:spChg chg="add mod">
          <ac:chgData name="Sheila Lizardi Schad" userId="5808cc44cc15bc84" providerId="LiveId" clId="{11CD5CD7-9EFA-40F8-86F4-1910EA3A6618}" dt="2021-07-08T02:09:14.224" v="8526" actId="14100"/>
          <ac:spMkLst>
            <pc:docMk/>
            <pc:sldMk cId="82856796" sldId="1071"/>
            <ac:spMk id="24" creationId="{12CC1882-D18D-4B49-BD0B-AE94986295DC}"/>
          </ac:spMkLst>
        </pc:spChg>
        <pc:picChg chg="add del mod">
          <ac:chgData name="Sheila Lizardi Schad" userId="5808cc44cc15bc84" providerId="LiveId" clId="{11CD5CD7-9EFA-40F8-86F4-1910EA3A6618}" dt="2021-07-06T01:08:26.089" v="3336" actId="478"/>
          <ac:picMkLst>
            <pc:docMk/>
            <pc:sldMk cId="82856796" sldId="1071"/>
            <ac:picMk id="4" creationId="{9C59C401-F3D8-4176-BC5F-BFDADB5B1AE6}"/>
          </ac:picMkLst>
        </pc:picChg>
        <pc:picChg chg="add del mod">
          <ac:chgData name="Sheila Lizardi Schad" userId="5808cc44cc15bc84" providerId="LiveId" clId="{11CD5CD7-9EFA-40F8-86F4-1910EA3A6618}" dt="2021-07-06T01:08:41.922" v="3341" actId="478"/>
          <ac:picMkLst>
            <pc:docMk/>
            <pc:sldMk cId="82856796" sldId="1071"/>
            <ac:picMk id="5" creationId="{23007AC1-7ED7-44F5-A034-6CA1655654E9}"/>
          </ac:picMkLst>
        </pc:picChg>
        <pc:picChg chg="add del mod">
          <ac:chgData name="Sheila Lizardi Schad" userId="5808cc44cc15bc84" providerId="LiveId" clId="{11CD5CD7-9EFA-40F8-86F4-1910EA3A6618}" dt="2021-07-06T01:08:59.356" v="3346" actId="478"/>
          <ac:picMkLst>
            <pc:docMk/>
            <pc:sldMk cId="82856796" sldId="1071"/>
            <ac:picMk id="6" creationId="{551B5516-77D1-4693-9FF1-6E56A276619F}"/>
          </ac:picMkLst>
        </pc:picChg>
        <pc:picChg chg="add del mod">
          <ac:chgData name="Sheila Lizardi Schad" userId="5808cc44cc15bc84" providerId="LiveId" clId="{11CD5CD7-9EFA-40F8-86F4-1910EA3A6618}" dt="2021-07-06T01:09:19.354" v="3350" actId="478"/>
          <ac:picMkLst>
            <pc:docMk/>
            <pc:sldMk cId="82856796" sldId="1071"/>
            <ac:picMk id="7" creationId="{3A981C13-45C5-4E86-8750-1621398EE6F4}"/>
          </ac:picMkLst>
        </pc:picChg>
        <pc:picChg chg="add del mod">
          <ac:chgData name="Sheila Lizardi Schad" userId="5808cc44cc15bc84" providerId="LiveId" clId="{11CD5CD7-9EFA-40F8-86F4-1910EA3A6618}" dt="2021-07-06T01:09:31.981" v="3353" actId="478"/>
          <ac:picMkLst>
            <pc:docMk/>
            <pc:sldMk cId="82856796" sldId="1071"/>
            <ac:picMk id="8" creationId="{E2266A89-7925-4D2E-B93D-6BDEAE187004}"/>
          </ac:picMkLst>
        </pc:picChg>
        <pc:picChg chg="add del mod">
          <ac:chgData name="Sheila Lizardi Schad" userId="5808cc44cc15bc84" providerId="LiveId" clId="{11CD5CD7-9EFA-40F8-86F4-1910EA3A6618}" dt="2021-07-06T01:09:46.075" v="3357" actId="478"/>
          <ac:picMkLst>
            <pc:docMk/>
            <pc:sldMk cId="82856796" sldId="1071"/>
            <ac:picMk id="9" creationId="{D0479485-1851-49E4-AE35-EB9A0F438C6A}"/>
          </ac:picMkLst>
        </pc:picChg>
        <pc:picChg chg="add mod">
          <ac:chgData name="Sheila Lizardi Schad" userId="5808cc44cc15bc84" providerId="LiveId" clId="{11CD5CD7-9EFA-40F8-86F4-1910EA3A6618}" dt="2021-07-08T02:08:51.645" v="8522" actId="1036"/>
          <ac:picMkLst>
            <pc:docMk/>
            <pc:sldMk cId="82856796" sldId="1071"/>
            <ac:picMk id="10" creationId="{D0BB18BB-2428-4F97-A2EF-01AE21872CA8}"/>
          </ac:picMkLst>
        </pc:picChg>
        <pc:picChg chg="add mod">
          <ac:chgData name="Sheila Lizardi Schad" userId="5808cc44cc15bc84" providerId="LiveId" clId="{11CD5CD7-9EFA-40F8-86F4-1910EA3A6618}" dt="2021-07-08T02:08:51.645" v="8522" actId="1036"/>
          <ac:picMkLst>
            <pc:docMk/>
            <pc:sldMk cId="82856796" sldId="1071"/>
            <ac:picMk id="11" creationId="{C5EC4CCC-C541-4261-AB61-F76036B840C7}"/>
          </ac:picMkLst>
        </pc:picChg>
        <pc:picChg chg="add mod">
          <ac:chgData name="Sheila Lizardi Schad" userId="5808cc44cc15bc84" providerId="LiveId" clId="{11CD5CD7-9EFA-40F8-86F4-1910EA3A6618}" dt="2021-07-08T02:08:51.645" v="8522" actId="1036"/>
          <ac:picMkLst>
            <pc:docMk/>
            <pc:sldMk cId="82856796" sldId="1071"/>
            <ac:picMk id="12" creationId="{76DC3397-AD45-4FB0-98E1-DE32B7C0B9CA}"/>
          </ac:picMkLst>
        </pc:picChg>
        <pc:picChg chg="add del mod">
          <ac:chgData name="Sheila Lizardi Schad" userId="5808cc44cc15bc84" providerId="LiveId" clId="{11CD5CD7-9EFA-40F8-86F4-1910EA3A6618}" dt="2021-07-08T02:02:03.873" v="8344" actId="478"/>
          <ac:picMkLst>
            <pc:docMk/>
            <pc:sldMk cId="82856796" sldId="1071"/>
            <ac:picMk id="13" creationId="{BC4162D1-8D96-4DA5-920F-601A4E6FCCC6}"/>
          </ac:picMkLst>
        </pc:picChg>
        <pc:picChg chg="add mod">
          <ac:chgData name="Sheila Lizardi Schad" userId="5808cc44cc15bc84" providerId="LiveId" clId="{11CD5CD7-9EFA-40F8-86F4-1910EA3A6618}" dt="2021-07-08T02:09:35.994" v="8534" actId="14100"/>
          <ac:picMkLst>
            <pc:docMk/>
            <pc:sldMk cId="82856796" sldId="1071"/>
            <ac:picMk id="14" creationId="{F2D96BEC-D98E-4F9A-84DA-BE0FF0D48165}"/>
          </ac:picMkLst>
        </pc:picChg>
        <pc:picChg chg="add mod">
          <ac:chgData name="Sheila Lizardi Schad" userId="5808cc44cc15bc84" providerId="LiveId" clId="{11CD5CD7-9EFA-40F8-86F4-1910EA3A6618}" dt="2021-07-08T02:02:49.622" v="8353" actId="1076"/>
          <ac:picMkLst>
            <pc:docMk/>
            <pc:sldMk cId="82856796" sldId="1071"/>
            <ac:picMk id="15" creationId="{149B8A21-CE02-49C3-B91C-BAE75E900049}"/>
          </ac:picMkLst>
        </pc:picChg>
        <pc:picChg chg="add mod">
          <ac:chgData name="Sheila Lizardi Schad" userId="5808cc44cc15bc84" providerId="LiveId" clId="{11CD5CD7-9EFA-40F8-86F4-1910EA3A6618}" dt="2021-07-08T02:02:34.998" v="8351" actId="1076"/>
          <ac:picMkLst>
            <pc:docMk/>
            <pc:sldMk cId="82856796" sldId="1071"/>
            <ac:picMk id="17" creationId="{411D6893-9B6B-421C-92E8-FEE96CA829DB}"/>
          </ac:picMkLst>
        </pc:picChg>
        <pc:picChg chg="add mod ord modCrop">
          <ac:chgData name="Sheila Lizardi Schad" userId="5808cc44cc15bc84" providerId="LiveId" clId="{11CD5CD7-9EFA-40F8-86F4-1910EA3A6618}" dt="2021-07-08T02:02:29.791" v="8350" actId="167"/>
          <ac:picMkLst>
            <pc:docMk/>
            <pc:sldMk cId="82856796" sldId="1071"/>
            <ac:picMk id="18" creationId="{D689275A-75E2-458F-97F7-A4661CFA0488}"/>
          </ac:picMkLst>
        </pc:picChg>
      </pc:sldChg>
      <pc:sldChg chg="addSp delSp modSp new mod">
        <pc:chgData name="Sheila Lizardi Schad" userId="5808cc44cc15bc84" providerId="LiveId" clId="{11CD5CD7-9EFA-40F8-86F4-1910EA3A6618}" dt="2021-07-08T01:57:39.302" v="8336" actId="1076"/>
        <pc:sldMkLst>
          <pc:docMk/>
          <pc:sldMk cId="3800637362" sldId="1072"/>
        </pc:sldMkLst>
        <pc:spChg chg="del">
          <ac:chgData name="Sheila Lizardi Schad" userId="5808cc44cc15bc84" providerId="LiveId" clId="{11CD5CD7-9EFA-40F8-86F4-1910EA3A6618}" dt="2021-07-05T21:24:01.644" v="819" actId="478"/>
          <ac:spMkLst>
            <pc:docMk/>
            <pc:sldMk cId="3800637362" sldId="1072"/>
            <ac:spMk id="2" creationId="{B174C3AD-F2D6-4020-8E7A-DB40EBA9F30C}"/>
          </ac:spMkLst>
        </pc:spChg>
        <pc:spChg chg="mod">
          <ac:chgData name="Sheila Lizardi Schad" userId="5808cc44cc15bc84" providerId="LiveId" clId="{11CD5CD7-9EFA-40F8-86F4-1910EA3A6618}" dt="2021-07-08T01:54:26.125" v="8078" actId="790"/>
          <ac:spMkLst>
            <pc:docMk/>
            <pc:sldMk cId="3800637362" sldId="1072"/>
            <ac:spMk id="3" creationId="{B86D4FE4-7923-4368-BA17-0161229E8EC6}"/>
          </ac:spMkLst>
        </pc:spChg>
        <pc:spChg chg="add del mod">
          <ac:chgData name="Sheila Lizardi Schad" userId="5808cc44cc15bc84" providerId="LiveId" clId="{11CD5CD7-9EFA-40F8-86F4-1910EA3A6618}" dt="2021-07-05T22:13:57.493" v="840" actId="478"/>
          <ac:spMkLst>
            <pc:docMk/>
            <pc:sldMk cId="3800637362" sldId="1072"/>
            <ac:spMk id="14" creationId="{33A64C6E-E0C4-43B7-BFD6-12B473BABAE1}"/>
          </ac:spMkLst>
        </pc:spChg>
        <pc:spChg chg="add del mod">
          <ac:chgData name="Sheila Lizardi Schad" userId="5808cc44cc15bc84" providerId="LiveId" clId="{11CD5CD7-9EFA-40F8-86F4-1910EA3A6618}" dt="2021-07-05T22:13:57.493" v="840" actId="478"/>
          <ac:spMkLst>
            <pc:docMk/>
            <pc:sldMk cId="3800637362" sldId="1072"/>
            <ac:spMk id="15" creationId="{9C27E0D8-AFFB-439A-B311-62EEB9E64C58}"/>
          </ac:spMkLst>
        </pc:spChg>
        <pc:spChg chg="add del mod">
          <ac:chgData name="Sheila Lizardi Schad" userId="5808cc44cc15bc84" providerId="LiveId" clId="{11CD5CD7-9EFA-40F8-86F4-1910EA3A6618}" dt="2021-07-05T22:13:57.493" v="840" actId="478"/>
          <ac:spMkLst>
            <pc:docMk/>
            <pc:sldMk cId="3800637362" sldId="1072"/>
            <ac:spMk id="16" creationId="{1C095A0A-C7E5-4C1C-BDED-F54C795AE91D}"/>
          </ac:spMkLst>
        </pc:spChg>
        <pc:spChg chg="add mod">
          <ac:chgData name="Sheila Lizardi Schad" userId="5808cc44cc15bc84" providerId="LiveId" clId="{11CD5CD7-9EFA-40F8-86F4-1910EA3A6618}" dt="2021-07-08T01:57:35.006" v="8335" actId="1076"/>
          <ac:spMkLst>
            <pc:docMk/>
            <pc:sldMk cId="3800637362" sldId="1072"/>
            <ac:spMk id="25" creationId="{FC1B8FCC-22C4-4E72-A97E-CB1303300856}"/>
          </ac:spMkLst>
        </pc:spChg>
        <pc:picChg chg="add del mod">
          <ac:chgData name="Sheila Lizardi Schad" userId="5808cc44cc15bc84" providerId="LiveId" clId="{11CD5CD7-9EFA-40F8-86F4-1910EA3A6618}" dt="2021-07-05T21:23:49.578" v="814" actId="478"/>
          <ac:picMkLst>
            <pc:docMk/>
            <pc:sldMk cId="3800637362" sldId="1072"/>
            <ac:picMk id="4" creationId="{25ED6FFC-80C1-4F8A-8555-9865B4543705}"/>
          </ac:picMkLst>
        </pc:picChg>
        <pc:picChg chg="add mod">
          <ac:chgData name="Sheila Lizardi Schad" userId="5808cc44cc15bc84" providerId="LiveId" clId="{11CD5CD7-9EFA-40F8-86F4-1910EA3A6618}" dt="2021-07-05T16:30:04.973" v="780"/>
          <ac:picMkLst>
            <pc:docMk/>
            <pc:sldMk cId="3800637362" sldId="1072"/>
            <ac:picMk id="7" creationId="{E33A605D-4E18-4696-A583-0007B82FF09F}"/>
          </ac:picMkLst>
        </pc:picChg>
        <pc:picChg chg="add del mod ord">
          <ac:chgData name="Sheila Lizardi Schad" userId="5808cc44cc15bc84" providerId="LiveId" clId="{11CD5CD7-9EFA-40F8-86F4-1910EA3A6618}" dt="2021-07-05T21:25:25.192" v="821" actId="478"/>
          <ac:picMkLst>
            <pc:docMk/>
            <pc:sldMk cId="3800637362" sldId="1072"/>
            <ac:picMk id="18" creationId="{30CC32DF-2A6F-4FF9-AF2F-5588F20D496A}"/>
          </ac:picMkLst>
        </pc:picChg>
        <pc:picChg chg="add del mod ord">
          <ac:chgData name="Sheila Lizardi Schad" userId="5808cc44cc15bc84" providerId="LiveId" clId="{11CD5CD7-9EFA-40F8-86F4-1910EA3A6618}" dt="2021-07-05T21:28:26.988" v="827" actId="478"/>
          <ac:picMkLst>
            <pc:docMk/>
            <pc:sldMk cId="3800637362" sldId="1072"/>
            <ac:picMk id="20" creationId="{F89EA3FC-6479-4C40-A782-D3380CD9C176}"/>
          </ac:picMkLst>
        </pc:picChg>
        <pc:picChg chg="add del mod ord">
          <ac:chgData name="Sheila Lizardi Schad" userId="5808cc44cc15bc84" providerId="LiveId" clId="{11CD5CD7-9EFA-40F8-86F4-1910EA3A6618}" dt="2021-07-05T21:38:32.964" v="834" actId="478"/>
          <ac:picMkLst>
            <pc:docMk/>
            <pc:sldMk cId="3800637362" sldId="1072"/>
            <ac:picMk id="22" creationId="{4084F855-71A6-4562-B282-6A894B7C94B6}"/>
          </ac:picMkLst>
        </pc:picChg>
        <pc:picChg chg="add del mod ord">
          <ac:chgData name="Sheila Lizardi Schad" userId="5808cc44cc15bc84" providerId="LiveId" clId="{11CD5CD7-9EFA-40F8-86F4-1910EA3A6618}" dt="2021-07-05T22:13:54.749" v="839" actId="478"/>
          <ac:picMkLst>
            <pc:docMk/>
            <pc:sldMk cId="3800637362" sldId="1072"/>
            <ac:picMk id="24" creationId="{31108B58-B1E2-4C8A-A470-3017D74E0035}"/>
          </ac:picMkLst>
        </pc:picChg>
        <pc:picChg chg="add mod">
          <ac:chgData name="Sheila Lizardi Schad" userId="5808cc44cc15bc84" providerId="LiveId" clId="{11CD5CD7-9EFA-40F8-86F4-1910EA3A6618}" dt="2021-07-08T01:57:39.302" v="8336" actId="1076"/>
          <ac:picMkLst>
            <pc:docMk/>
            <pc:sldMk cId="3800637362" sldId="1072"/>
            <ac:picMk id="26" creationId="{D6EDFF83-CDB3-42F0-9CCA-2CEFA0ED5690}"/>
          </ac:picMkLst>
        </pc:picChg>
        <pc:cxnChg chg="add del mod">
          <ac:chgData name="Sheila Lizardi Schad" userId="5808cc44cc15bc84" providerId="LiveId" clId="{11CD5CD7-9EFA-40F8-86F4-1910EA3A6618}" dt="2021-07-05T22:13:57.493" v="840" actId="478"/>
          <ac:cxnSpMkLst>
            <pc:docMk/>
            <pc:sldMk cId="3800637362" sldId="1072"/>
            <ac:cxnSpMk id="6" creationId="{A826630A-AEE7-4473-8D1F-FE9A2256BFBE}"/>
          </ac:cxnSpMkLst>
        </pc:cxnChg>
        <pc:cxnChg chg="add del mod">
          <ac:chgData name="Sheila Lizardi Schad" userId="5808cc44cc15bc84" providerId="LiveId" clId="{11CD5CD7-9EFA-40F8-86F4-1910EA3A6618}" dt="2021-07-05T22:13:57.493" v="840" actId="478"/>
          <ac:cxnSpMkLst>
            <pc:docMk/>
            <pc:sldMk cId="3800637362" sldId="1072"/>
            <ac:cxnSpMk id="8" creationId="{4DC773D9-EE54-418C-AD57-2E4D33B96BDB}"/>
          </ac:cxnSpMkLst>
        </pc:cxnChg>
        <pc:cxnChg chg="add del mod">
          <ac:chgData name="Sheila Lizardi Schad" userId="5808cc44cc15bc84" providerId="LiveId" clId="{11CD5CD7-9EFA-40F8-86F4-1910EA3A6618}" dt="2021-07-05T22:13:57.493" v="840" actId="478"/>
          <ac:cxnSpMkLst>
            <pc:docMk/>
            <pc:sldMk cId="3800637362" sldId="1072"/>
            <ac:cxnSpMk id="10" creationId="{A8E04D54-578C-459A-A376-010CCF2D8E84}"/>
          </ac:cxnSpMkLst>
        </pc:cxnChg>
      </pc:sldChg>
      <pc:sldChg chg="addSp delSp modSp add del mod modShow">
        <pc:chgData name="Sheila Lizardi Schad" userId="5808cc44cc15bc84" providerId="LiveId" clId="{11CD5CD7-9EFA-40F8-86F4-1910EA3A6618}" dt="2021-07-08T03:08:35.224" v="8917" actId="2696"/>
        <pc:sldMkLst>
          <pc:docMk/>
          <pc:sldMk cId="1917835744" sldId="1073"/>
        </pc:sldMkLst>
        <pc:spChg chg="del">
          <ac:chgData name="Sheila Lizardi Schad" userId="5808cc44cc15bc84" providerId="LiveId" clId="{11CD5CD7-9EFA-40F8-86F4-1910EA3A6618}" dt="2021-07-06T12:51:42.451" v="4265" actId="478"/>
          <ac:spMkLst>
            <pc:docMk/>
            <pc:sldMk cId="1917835744" sldId="1073"/>
            <ac:spMk id="2" creationId="{C1D03D0A-FDD4-4FA9-A40C-A6CE210A99E2}"/>
          </ac:spMkLst>
        </pc:spChg>
        <pc:spChg chg="mod">
          <ac:chgData name="Sheila Lizardi Schad" userId="5808cc44cc15bc84" providerId="LiveId" clId="{11CD5CD7-9EFA-40F8-86F4-1910EA3A6618}" dt="2021-07-06T12:52:22.799" v="4273" actId="20577"/>
          <ac:spMkLst>
            <pc:docMk/>
            <pc:sldMk cId="1917835744" sldId="1073"/>
            <ac:spMk id="3" creationId="{07D7322F-E4DC-4612-A441-2D910A08D838}"/>
          </ac:spMkLst>
        </pc:spChg>
        <pc:spChg chg="add del mod">
          <ac:chgData name="Sheila Lizardi Schad" userId="5808cc44cc15bc84" providerId="LiveId" clId="{11CD5CD7-9EFA-40F8-86F4-1910EA3A6618}" dt="2021-07-06T12:52:32.170" v="4274" actId="478"/>
          <ac:spMkLst>
            <pc:docMk/>
            <pc:sldMk cId="1917835744" sldId="1073"/>
            <ac:spMk id="5" creationId="{1E3AC83A-4FDA-44DF-8A87-BB4A5487E781}"/>
          </ac:spMkLst>
        </pc:spChg>
        <pc:spChg chg="add mod">
          <ac:chgData name="Sheila Lizardi Schad" userId="5808cc44cc15bc84" providerId="LiveId" clId="{11CD5CD7-9EFA-40F8-86F4-1910EA3A6618}" dt="2021-07-08T01:06:31.987" v="7072" actId="790"/>
          <ac:spMkLst>
            <pc:docMk/>
            <pc:sldMk cId="1917835744" sldId="1073"/>
            <ac:spMk id="6" creationId="{39F4EC7D-54CA-41CC-867E-960160DC567F}"/>
          </ac:spMkLst>
        </pc:spChg>
        <pc:spChg chg="del">
          <ac:chgData name="Sheila Lizardi Schad" userId="5808cc44cc15bc84" providerId="LiveId" clId="{11CD5CD7-9EFA-40F8-86F4-1910EA3A6618}" dt="2021-07-06T12:51:42.451" v="4265" actId="478"/>
          <ac:spMkLst>
            <pc:docMk/>
            <pc:sldMk cId="1917835744" sldId="1073"/>
            <ac:spMk id="8" creationId="{C406B9E2-6908-48BD-AD58-E8348C4CE12F}"/>
          </ac:spMkLst>
        </pc:spChg>
        <pc:spChg chg="add mod">
          <ac:chgData name="Sheila Lizardi Schad" userId="5808cc44cc15bc84" providerId="LiveId" clId="{11CD5CD7-9EFA-40F8-86F4-1910EA3A6618}" dt="2021-07-08T01:06:59.273" v="7073" actId="1076"/>
          <ac:spMkLst>
            <pc:docMk/>
            <pc:sldMk cId="1917835744" sldId="1073"/>
            <ac:spMk id="9" creationId="{57F4DE05-A5A0-416A-8106-7807C42FDD20}"/>
          </ac:spMkLst>
        </pc:spChg>
        <pc:spChg chg="add">
          <ac:chgData name="Sheila Lizardi Schad" userId="5808cc44cc15bc84" providerId="LiveId" clId="{11CD5CD7-9EFA-40F8-86F4-1910EA3A6618}" dt="2021-07-06T12:54:22.940" v="4394" actId="11529"/>
          <ac:spMkLst>
            <pc:docMk/>
            <pc:sldMk cId="1917835744" sldId="1073"/>
            <ac:spMk id="10" creationId="{F881408C-2EEE-430B-8A62-A5CDCE6DCF90}"/>
          </ac:spMkLst>
        </pc:spChg>
        <pc:spChg chg="add mod">
          <ac:chgData name="Sheila Lizardi Schad" userId="5808cc44cc15bc84" providerId="LiveId" clId="{11CD5CD7-9EFA-40F8-86F4-1910EA3A6618}" dt="2021-07-06T13:04:10.810" v="4466" actId="20577"/>
          <ac:spMkLst>
            <pc:docMk/>
            <pc:sldMk cId="1917835744" sldId="1073"/>
            <ac:spMk id="11" creationId="{3E989080-2E7E-4198-8C95-DD6368EA64B6}"/>
          </ac:spMkLst>
        </pc:spChg>
        <pc:spChg chg="add mod">
          <ac:chgData name="Sheila Lizardi Schad" userId="5808cc44cc15bc84" providerId="LiveId" clId="{11CD5CD7-9EFA-40F8-86F4-1910EA3A6618}" dt="2021-07-06T12:59:08.976" v="4453" actId="1076"/>
          <ac:spMkLst>
            <pc:docMk/>
            <pc:sldMk cId="1917835744" sldId="1073"/>
            <ac:spMk id="12" creationId="{C6F03088-9372-4B56-807C-3AFF934BF201}"/>
          </ac:spMkLst>
        </pc:spChg>
        <pc:spChg chg="add mod">
          <ac:chgData name="Sheila Lizardi Schad" userId="5808cc44cc15bc84" providerId="LiveId" clId="{11CD5CD7-9EFA-40F8-86F4-1910EA3A6618}" dt="2021-07-06T12:59:08.976" v="4453" actId="1076"/>
          <ac:spMkLst>
            <pc:docMk/>
            <pc:sldMk cId="1917835744" sldId="1073"/>
            <ac:spMk id="13" creationId="{79C49BCF-AB5E-43EE-87CA-A4FCCC89C713}"/>
          </ac:spMkLst>
        </pc:spChg>
        <pc:spChg chg="add mod">
          <ac:chgData name="Sheila Lizardi Schad" userId="5808cc44cc15bc84" providerId="LiveId" clId="{11CD5CD7-9EFA-40F8-86F4-1910EA3A6618}" dt="2021-07-06T12:59:08.976" v="4453" actId="1076"/>
          <ac:spMkLst>
            <pc:docMk/>
            <pc:sldMk cId="1917835744" sldId="1073"/>
            <ac:spMk id="14" creationId="{0E85361F-8E60-4DEF-ABB7-96BD5459C718}"/>
          </ac:spMkLst>
        </pc:spChg>
        <pc:spChg chg="add mod">
          <ac:chgData name="Sheila Lizardi Schad" userId="5808cc44cc15bc84" providerId="LiveId" clId="{11CD5CD7-9EFA-40F8-86F4-1910EA3A6618}" dt="2021-07-06T12:59:37.544" v="4459" actId="20577"/>
          <ac:spMkLst>
            <pc:docMk/>
            <pc:sldMk cId="1917835744" sldId="1073"/>
            <ac:spMk id="15" creationId="{CE87D6DC-57AD-4EA1-B26F-EA1781EF72B1}"/>
          </ac:spMkLst>
        </pc:spChg>
        <pc:graphicFrameChg chg="del">
          <ac:chgData name="Sheila Lizardi Schad" userId="5808cc44cc15bc84" providerId="LiveId" clId="{11CD5CD7-9EFA-40F8-86F4-1910EA3A6618}" dt="2021-07-06T12:51:42.451" v="4265" actId="478"/>
          <ac:graphicFrameMkLst>
            <pc:docMk/>
            <pc:sldMk cId="1917835744" sldId="1073"/>
            <ac:graphicFrameMk id="7" creationId="{F5A2CD12-1C24-4C62-9F75-2014CF01648E}"/>
          </ac:graphicFrameMkLst>
        </pc:graphicFrameChg>
        <pc:picChg chg="add mod">
          <ac:chgData name="Sheila Lizardi Schad" userId="5808cc44cc15bc84" providerId="LiveId" clId="{11CD5CD7-9EFA-40F8-86F4-1910EA3A6618}" dt="2021-07-07T15:20:36.281" v="5363" actId="1076"/>
          <ac:picMkLst>
            <pc:docMk/>
            <pc:sldMk cId="1917835744" sldId="1073"/>
            <ac:picMk id="17" creationId="{EDD93979-DA51-4066-97FF-C79A7A8A7035}"/>
          </ac:picMkLst>
        </pc:picChg>
        <pc:picChg chg="add del mod">
          <ac:chgData name="Sheila Lizardi Schad" userId="5808cc44cc15bc84" providerId="LiveId" clId="{11CD5CD7-9EFA-40F8-86F4-1910EA3A6618}" dt="2021-07-08T01:07:30.988" v="7076" actId="478"/>
          <ac:picMkLst>
            <pc:docMk/>
            <pc:sldMk cId="1917835744" sldId="1073"/>
            <ac:picMk id="18" creationId="{5EFD8A45-48B0-4808-A5A5-CD11EE05F653}"/>
          </ac:picMkLst>
        </pc:picChg>
      </pc:sldChg>
      <pc:sldChg chg="modSp new del mod">
        <pc:chgData name="Sheila Lizardi Schad" userId="5808cc44cc15bc84" providerId="LiveId" clId="{11CD5CD7-9EFA-40F8-86F4-1910EA3A6618}" dt="2021-07-06T01:52:02.790" v="3946" actId="2696"/>
        <pc:sldMkLst>
          <pc:docMk/>
          <pc:sldMk cId="2565050341" sldId="1073"/>
        </pc:sldMkLst>
        <pc:spChg chg="mod">
          <ac:chgData name="Sheila Lizardi Schad" userId="5808cc44cc15bc84" providerId="LiveId" clId="{11CD5CD7-9EFA-40F8-86F4-1910EA3A6618}" dt="2021-07-06T00:47:03.180" v="2127" actId="20577"/>
          <ac:spMkLst>
            <pc:docMk/>
            <pc:sldMk cId="2565050341" sldId="1073"/>
            <ac:spMk id="2" creationId="{634FA0B7-9EA8-42F3-B7C6-8DFAD67731C1}"/>
          </ac:spMkLst>
        </pc:spChg>
        <pc:spChg chg="mod">
          <ac:chgData name="Sheila Lizardi Schad" userId="5808cc44cc15bc84" providerId="LiveId" clId="{11CD5CD7-9EFA-40F8-86F4-1910EA3A6618}" dt="2021-07-06T00:46:07.665" v="2000" actId="20577"/>
          <ac:spMkLst>
            <pc:docMk/>
            <pc:sldMk cId="2565050341" sldId="1073"/>
            <ac:spMk id="3" creationId="{783E732E-7ED5-4BA5-A63B-D59AB8786AC9}"/>
          </ac:spMkLst>
        </pc:spChg>
      </pc:sldChg>
      <pc:sldChg chg="addSp delSp modSp add mod modShow addCm delCm">
        <pc:chgData name="Sheila Lizardi Schad" userId="5808cc44cc15bc84" providerId="LiveId" clId="{11CD5CD7-9EFA-40F8-86F4-1910EA3A6618}" dt="2021-07-08T03:09:38.258" v="8924" actId="790"/>
        <pc:sldMkLst>
          <pc:docMk/>
          <pc:sldMk cId="308644479" sldId="1074"/>
        </pc:sldMkLst>
        <pc:spChg chg="mod">
          <ac:chgData name="Sheila Lizardi Schad" userId="5808cc44cc15bc84" providerId="LiveId" clId="{11CD5CD7-9EFA-40F8-86F4-1910EA3A6618}" dt="2021-07-08T03:09:29.058" v="8923" actId="6549"/>
          <ac:spMkLst>
            <pc:docMk/>
            <pc:sldMk cId="308644479" sldId="1074"/>
            <ac:spMk id="2" creationId="{B9CDDC1F-8BB4-4DD6-8E19-8F0AA82168BC}"/>
          </ac:spMkLst>
        </pc:spChg>
        <pc:spChg chg="del">
          <ac:chgData name="Sheila Lizardi Schad" userId="5808cc44cc15bc84" providerId="LiveId" clId="{11CD5CD7-9EFA-40F8-86F4-1910EA3A6618}" dt="2021-07-08T00:18:49.831" v="6139" actId="478"/>
          <ac:spMkLst>
            <pc:docMk/>
            <pc:sldMk cId="308644479" sldId="1074"/>
            <ac:spMk id="4" creationId="{CEE97BCB-D3D4-41F1-BF36-A872759F70FE}"/>
          </ac:spMkLst>
        </pc:spChg>
        <pc:spChg chg="mod">
          <ac:chgData name="Sheila Lizardi Schad" userId="5808cc44cc15bc84" providerId="LiveId" clId="{11CD5CD7-9EFA-40F8-86F4-1910EA3A6618}" dt="2021-07-08T03:09:38.258" v="8924" actId="790"/>
          <ac:spMkLst>
            <pc:docMk/>
            <pc:sldMk cId="308644479" sldId="1074"/>
            <ac:spMk id="5" creationId="{B05D2637-AE14-4915-910C-6BAF75156BEF}"/>
          </ac:spMkLst>
        </pc:spChg>
        <pc:spChg chg="mod">
          <ac:chgData name="Sheila Lizardi Schad" userId="5808cc44cc15bc84" providerId="LiveId" clId="{11CD5CD7-9EFA-40F8-86F4-1910EA3A6618}" dt="2021-07-08T03:09:23.011" v="8921" actId="790"/>
          <ac:spMkLst>
            <pc:docMk/>
            <pc:sldMk cId="308644479" sldId="1074"/>
            <ac:spMk id="6" creationId="{9DE59A7F-E7C6-4521-BEDA-0350724CE9B3}"/>
          </ac:spMkLst>
        </pc:spChg>
        <pc:spChg chg="mod">
          <ac:chgData name="Sheila Lizardi Schad" userId="5808cc44cc15bc84" providerId="LiveId" clId="{11CD5CD7-9EFA-40F8-86F4-1910EA3A6618}" dt="2021-07-08T03:09:10.455" v="8920" actId="790"/>
          <ac:spMkLst>
            <pc:docMk/>
            <pc:sldMk cId="308644479" sldId="1074"/>
            <ac:spMk id="7" creationId="{7BC0DAA5-FA51-4C23-BBF2-D84F849133A6}"/>
          </ac:spMkLst>
        </pc:spChg>
        <pc:spChg chg="add del mod">
          <ac:chgData name="Sheila Lizardi Schad" userId="5808cc44cc15bc84" providerId="LiveId" clId="{11CD5CD7-9EFA-40F8-86F4-1910EA3A6618}" dt="2021-07-08T01:28:16.705" v="7636" actId="478"/>
          <ac:spMkLst>
            <pc:docMk/>
            <pc:sldMk cId="308644479" sldId="1074"/>
            <ac:spMk id="8" creationId="{88279CA9-8852-4C25-8839-0E1C2B935C84}"/>
          </ac:spMkLst>
        </pc:spChg>
        <pc:spChg chg="del">
          <ac:chgData name="Sheila Lizardi Schad" userId="5808cc44cc15bc84" providerId="LiveId" clId="{11CD5CD7-9EFA-40F8-86F4-1910EA3A6618}" dt="2021-07-08T00:18:16.596" v="6137" actId="478"/>
          <ac:spMkLst>
            <pc:docMk/>
            <pc:sldMk cId="308644479" sldId="1074"/>
            <ac:spMk id="13" creationId="{F84ED4F4-7E47-474F-B459-95F3F1AAE8CF}"/>
          </ac:spMkLst>
        </pc:spChg>
        <pc:spChg chg="add mod">
          <ac:chgData name="Sheila Lizardi Schad" userId="5808cc44cc15bc84" providerId="LiveId" clId="{11CD5CD7-9EFA-40F8-86F4-1910EA3A6618}" dt="2021-07-08T01:28:30.773" v="7679" actId="1038"/>
          <ac:spMkLst>
            <pc:docMk/>
            <pc:sldMk cId="308644479" sldId="1074"/>
            <ac:spMk id="27" creationId="{B566C1E6-B967-4A60-A2DD-04C012628F52}"/>
          </ac:spMkLst>
        </pc:spChg>
        <pc:spChg chg="add mod">
          <ac:chgData name="Sheila Lizardi Schad" userId="5808cc44cc15bc84" providerId="LiveId" clId="{11CD5CD7-9EFA-40F8-86F4-1910EA3A6618}" dt="2021-07-08T01:31:52.033" v="7778" actId="790"/>
          <ac:spMkLst>
            <pc:docMk/>
            <pc:sldMk cId="308644479" sldId="1074"/>
            <ac:spMk id="39" creationId="{6A6B08EC-6F57-42CC-9420-099E67619378}"/>
          </ac:spMkLst>
        </pc:spChg>
        <pc:spChg chg="add mod">
          <ac:chgData name="Sheila Lizardi Schad" userId="5808cc44cc15bc84" providerId="LiveId" clId="{11CD5CD7-9EFA-40F8-86F4-1910EA3A6618}" dt="2021-07-08T01:31:44.862" v="7777" actId="790"/>
          <ac:spMkLst>
            <pc:docMk/>
            <pc:sldMk cId="308644479" sldId="1074"/>
            <ac:spMk id="42" creationId="{449782EE-9E8E-4D27-8FC8-0E5E7BE1C895}"/>
          </ac:spMkLst>
        </pc:spChg>
        <pc:picChg chg="add del mod ord modCrop">
          <ac:chgData name="Sheila Lizardi Schad" userId="5808cc44cc15bc84" providerId="LiveId" clId="{11CD5CD7-9EFA-40F8-86F4-1910EA3A6618}" dt="2021-07-08T00:37:12.859" v="6241" actId="478"/>
          <ac:picMkLst>
            <pc:docMk/>
            <pc:sldMk cId="308644479" sldId="1074"/>
            <ac:picMk id="12" creationId="{64BB8A22-F585-492C-863A-73CA7647128C}"/>
          </ac:picMkLst>
        </pc:picChg>
        <pc:picChg chg="add mod modCrop">
          <ac:chgData name="Sheila Lizardi Schad" userId="5808cc44cc15bc84" providerId="LiveId" clId="{11CD5CD7-9EFA-40F8-86F4-1910EA3A6618}" dt="2021-07-08T01:28:40.117" v="7718" actId="1038"/>
          <ac:picMkLst>
            <pc:docMk/>
            <pc:sldMk cId="308644479" sldId="1074"/>
            <ac:picMk id="14" creationId="{426C9AAD-40BF-431D-A250-274B5316F3A7}"/>
          </ac:picMkLst>
        </pc:picChg>
        <pc:picChg chg="del mod">
          <ac:chgData name="Sheila Lizardi Schad" userId="5808cc44cc15bc84" providerId="LiveId" clId="{11CD5CD7-9EFA-40F8-86F4-1910EA3A6618}" dt="2021-07-08T01:28:13.579" v="7635" actId="478"/>
          <ac:picMkLst>
            <pc:docMk/>
            <pc:sldMk cId="308644479" sldId="1074"/>
            <ac:picMk id="15" creationId="{6EBFAD24-194C-45D7-962A-E18E7BC0FCE1}"/>
          </ac:picMkLst>
        </pc:picChg>
        <pc:picChg chg="add mod">
          <ac:chgData name="Sheila Lizardi Schad" userId="5808cc44cc15bc84" providerId="LiveId" clId="{11CD5CD7-9EFA-40F8-86F4-1910EA3A6618}" dt="2021-07-08T01:28:30.773" v="7679" actId="1038"/>
          <ac:picMkLst>
            <pc:docMk/>
            <pc:sldMk cId="308644479" sldId="1074"/>
            <ac:picMk id="17" creationId="{4DED20BF-81A0-4A8C-A4B0-C9F25CF15163}"/>
          </ac:picMkLst>
        </pc:picChg>
        <pc:picChg chg="add mod ord modCrop">
          <ac:chgData name="Sheila Lizardi Schad" userId="5808cc44cc15bc84" providerId="LiveId" clId="{11CD5CD7-9EFA-40F8-86F4-1910EA3A6618}" dt="2021-07-08T01:28:30.773" v="7679" actId="1038"/>
          <ac:picMkLst>
            <pc:docMk/>
            <pc:sldMk cId="308644479" sldId="1074"/>
            <ac:picMk id="19" creationId="{8223E93E-4203-4674-B6BA-3BE274226548}"/>
          </ac:picMkLst>
        </pc:picChg>
        <pc:picChg chg="add del mod">
          <ac:chgData name="Sheila Lizardi Schad" userId="5808cc44cc15bc84" providerId="LiveId" clId="{11CD5CD7-9EFA-40F8-86F4-1910EA3A6618}" dt="2021-07-08T00:38:02.856" v="6247" actId="478"/>
          <ac:picMkLst>
            <pc:docMk/>
            <pc:sldMk cId="308644479" sldId="1074"/>
            <ac:picMk id="20" creationId="{8CB861C1-5B7B-4BC8-AA57-EA993885563E}"/>
          </ac:picMkLst>
        </pc:picChg>
        <pc:picChg chg="add mod ord modCrop">
          <ac:chgData name="Sheila Lizardi Schad" userId="5808cc44cc15bc84" providerId="LiveId" clId="{11CD5CD7-9EFA-40F8-86F4-1910EA3A6618}" dt="2021-07-08T01:28:30.773" v="7679" actId="1038"/>
          <ac:picMkLst>
            <pc:docMk/>
            <pc:sldMk cId="308644479" sldId="1074"/>
            <ac:picMk id="21" creationId="{B9C16D5B-A654-4971-B2EA-38E0D3A8C8A7}"/>
          </ac:picMkLst>
        </pc:picChg>
        <pc:cxnChg chg="mod">
          <ac:chgData name="Sheila Lizardi Schad" userId="5808cc44cc15bc84" providerId="LiveId" clId="{11CD5CD7-9EFA-40F8-86F4-1910EA3A6618}" dt="2021-07-08T01:28:30.773" v="7679" actId="1038"/>
          <ac:cxnSpMkLst>
            <pc:docMk/>
            <pc:sldMk cId="308644479" sldId="1074"/>
            <ac:cxnSpMk id="9" creationId="{DDF1AEDC-A77C-4449-9545-18939D35115D}"/>
          </ac:cxnSpMkLst>
        </pc:cxnChg>
        <pc:cxnChg chg="mod">
          <ac:chgData name="Sheila Lizardi Schad" userId="5808cc44cc15bc84" providerId="LiveId" clId="{11CD5CD7-9EFA-40F8-86F4-1910EA3A6618}" dt="2021-07-08T01:28:30.773" v="7679" actId="1038"/>
          <ac:cxnSpMkLst>
            <pc:docMk/>
            <pc:sldMk cId="308644479" sldId="1074"/>
            <ac:cxnSpMk id="10" creationId="{2CA28513-7053-423E-909E-361C7B5E3636}"/>
          </ac:cxnSpMkLst>
        </pc:cxnChg>
        <pc:cxnChg chg="add mod">
          <ac:chgData name="Sheila Lizardi Schad" userId="5808cc44cc15bc84" providerId="LiveId" clId="{11CD5CD7-9EFA-40F8-86F4-1910EA3A6618}" dt="2021-07-08T01:28:30.773" v="7679" actId="1038"/>
          <ac:cxnSpMkLst>
            <pc:docMk/>
            <pc:sldMk cId="308644479" sldId="1074"/>
            <ac:cxnSpMk id="23" creationId="{3B02A424-9F8D-4600-AD58-D9F8274CA2EF}"/>
          </ac:cxnSpMkLst>
        </pc:cxnChg>
        <pc:cxnChg chg="add mod">
          <ac:chgData name="Sheila Lizardi Schad" userId="5808cc44cc15bc84" providerId="LiveId" clId="{11CD5CD7-9EFA-40F8-86F4-1910EA3A6618}" dt="2021-07-08T01:28:30.773" v="7679" actId="1038"/>
          <ac:cxnSpMkLst>
            <pc:docMk/>
            <pc:sldMk cId="308644479" sldId="1074"/>
            <ac:cxnSpMk id="36" creationId="{DCF65FA9-A527-4B63-BECE-678A84F580F0}"/>
          </ac:cxnSpMkLst>
        </pc:cxnChg>
        <pc:cxnChg chg="add mod">
          <ac:chgData name="Sheila Lizardi Schad" userId="5808cc44cc15bc84" providerId="LiveId" clId="{11CD5CD7-9EFA-40F8-86F4-1910EA3A6618}" dt="2021-07-08T01:28:30.773" v="7679" actId="1038"/>
          <ac:cxnSpMkLst>
            <pc:docMk/>
            <pc:sldMk cId="308644479" sldId="1074"/>
            <ac:cxnSpMk id="40" creationId="{93F71A62-6EB6-4A20-AE36-0992D9371ED2}"/>
          </ac:cxnSpMkLst>
        </pc:cxnChg>
      </pc:sldChg>
      <pc:sldChg chg="add del">
        <pc:chgData name="Sheila Lizardi Schad" userId="5808cc44cc15bc84" providerId="LiveId" clId="{11CD5CD7-9EFA-40F8-86F4-1910EA3A6618}" dt="2021-07-06T12:53:28.787" v="4348" actId="47"/>
        <pc:sldMkLst>
          <pc:docMk/>
          <pc:sldMk cId="3042527687" sldId="1074"/>
        </pc:sldMkLst>
      </pc:sldChg>
      <pc:sldChg chg="addSp delSp modSp add mod">
        <pc:chgData name="Sheila Lizardi Schad" userId="5808cc44cc15bc84" providerId="LiveId" clId="{11CD5CD7-9EFA-40F8-86F4-1910EA3A6618}" dt="2021-07-08T03:10:12.492" v="8928" actId="790"/>
        <pc:sldMkLst>
          <pc:docMk/>
          <pc:sldMk cId="1794738621" sldId="1075"/>
        </pc:sldMkLst>
        <pc:spChg chg="mod">
          <ac:chgData name="Sheila Lizardi Schad" userId="5808cc44cc15bc84" providerId="LiveId" clId="{11CD5CD7-9EFA-40F8-86F4-1910EA3A6618}" dt="2021-07-08T03:10:12.492" v="8928" actId="790"/>
          <ac:spMkLst>
            <pc:docMk/>
            <pc:sldMk cId="1794738621" sldId="1075"/>
            <ac:spMk id="3" creationId="{07D7322F-E4DC-4612-A441-2D910A08D838}"/>
          </ac:spMkLst>
        </pc:spChg>
        <pc:spChg chg="mod">
          <ac:chgData name="Sheila Lizardi Schad" userId="5808cc44cc15bc84" providerId="LiveId" clId="{11CD5CD7-9EFA-40F8-86F4-1910EA3A6618}" dt="2021-07-08T03:10:06.059" v="8927" actId="20577"/>
          <ac:spMkLst>
            <pc:docMk/>
            <pc:sldMk cId="1794738621" sldId="1075"/>
            <ac:spMk id="6" creationId="{39F4EC7D-54CA-41CC-867E-960160DC567F}"/>
          </ac:spMkLst>
        </pc:spChg>
        <pc:spChg chg="mod">
          <ac:chgData name="Sheila Lizardi Schad" userId="5808cc44cc15bc84" providerId="LiveId" clId="{11CD5CD7-9EFA-40F8-86F4-1910EA3A6618}" dt="2021-07-08T03:10:02.642" v="8926" actId="790"/>
          <ac:spMkLst>
            <pc:docMk/>
            <pc:sldMk cId="1794738621" sldId="1075"/>
            <ac:spMk id="9" creationId="{57F4DE05-A5A0-416A-8106-7807C42FDD20}"/>
          </ac:spMkLst>
        </pc:spChg>
        <pc:spChg chg="del mod">
          <ac:chgData name="Sheila Lizardi Schad" userId="5808cc44cc15bc84" providerId="LiveId" clId="{11CD5CD7-9EFA-40F8-86F4-1910EA3A6618}" dt="2021-07-08T01:14:41.604" v="7152" actId="478"/>
          <ac:spMkLst>
            <pc:docMk/>
            <pc:sldMk cId="1794738621" sldId="1075"/>
            <ac:spMk id="10" creationId="{F881408C-2EEE-430B-8A62-A5CDCE6DCF90}"/>
          </ac:spMkLst>
        </pc:spChg>
        <pc:spChg chg="mod">
          <ac:chgData name="Sheila Lizardi Schad" userId="5808cc44cc15bc84" providerId="LiveId" clId="{11CD5CD7-9EFA-40F8-86F4-1910EA3A6618}" dt="2021-07-08T01:14:49.161" v="7153" actId="790"/>
          <ac:spMkLst>
            <pc:docMk/>
            <pc:sldMk cId="1794738621" sldId="1075"/>
            <ac:spMk id="11" creationId="{3E989080-2E7E-4198-8C95-DD6368EA64B6}"/>
          </ac:spMkLst>
        </pc:spChg>
        <pc:spChg chg="mod">
          <ac:chgData name="Sheila Lizardi Schad" userId="5808cc44cc15bc84" providerId="LiveId" clId="{11CD5CD7-9EFA-40F8-86F4-1910EA3A6618}" dt="2021-07-08T01:19:23.325" v="7202" actId="1035"/>
          <ac:spMkLst>
            <pc:docMk/>
            <pc:sldMk cId="1794738621" sldId="1075"/>
            <ac:spMk id="12" creationId="{C6F03088-9372-4B56-807C-3AFF934BF201}"/>
          </ac:spMkLst>
        </pc:spChg>
        <pc:spChg chg="mod">
          <ac:chgData name="Sheila Lizardi Schad" userId="5808cc44cc15bc84" providerId="LiveId" clId="{11CD5CD7-9EFA-40F8-86F4-1910EA3A6618}" dt="2021-07-08T01:19:23.325" v="7202" actId="1035"/>
          <ac:spMkLst>
            <pc:docMk/>
            <pc:sldMk cId="1794738621" sldId="1075"/>
            <ac:spMk id="13" creationId="{79C49BCF-AB5E-43EE-87CA-A4FCCC89C713}"/>
          </ac:spMkLst>
        </pc:spChg>
        <pc:spChg chg="mod">
          <ac:chgData name="Sheila Lizardi Schad" userId="5808cc44cc15bc84" providerId="LiveId" clId="{11CD5CD7-9EFA-40F8-86F4-1910EA3A6618}" dt="2021-07-08T01:19:23.325" v="7202" actId="1035"/>
          <ac:spMkLst>
            <pc:docMk/>
            <pc:sldMk cId="1794738621" sldId="1075"/>
            <ac:spMk id="14" creationId="{0E85361F-8E60-4DEF-ABB7-96BD5459C718}"/>
          </ac:spMkLst>
        </pc:spChg>
        <pc:spChg chg="mod">
          <ac:chgData name="Sheila Lizardi Schad" userId="5808cc44cc15bc84" providerId="LiveId" clId="{11CD5CD7-9EFA-40F8-86F4-1910EA3A6618}" dt="2021-07-08T01:17:27.234" v="7171" actId="1076"/>
          <ac:spMkLst>
            <pc:docMk/>
            <pc:sldMk cId="1794738621" sldId="1075"/>
            <ac:spMk id="15" creationId="{CE87D6DC-57AD-4EA1-B26F-EA1781EF72B1}"/>
          </ac:spMkLst>
        </pc:spChg>
        <pc:picChg chg="add del mod ord modCrop">
          <ac:chgData name="Sheila Lizardi Schad" userId="5808cc44cc15bc84" providerId="LiveId" clId="{11CD5CD7-9EFA-40F8-86F4-1910EA3A6618}" dt="2021-07-08T01:18:22.188" v="7184" actId="478"/>
          <ac:picMkLst>
            <pc:docMk/>
            <pc:sldMk cId="1794738621" sldId="1075"/>
            <ac:picMk id="4" creationId="{560E8D77-32E9-4070-9294-AF34C7E3991A}"/>
          </ac:picMkLst>
        </pc:picChg>
        <pc:picChg chg="add mod modCrop">
          <ac:chgData name="Sheila Lizardi Schad" userId="5808cc44cc15bc84" providerId="LiveId" clId="{11CD5CD7-9EFA-40F8-86F4-1910EA3A6618}" dt="2021-07-08T01:18:44.268" v="7194" actId="1076"/>
          <ac:picMkLst>
            <pc:docMk/>
            <pc:sldMk cId="1794738621" sldId="1075"/>
            <ac:picMk id="7" creationId="{FA766190-0543-4AF3-AB16-FC5A03431B54}"/>
          </ac:picMkLst>
        </pc:picChg>
        <pc:picChg chg="add mod">
          <ac:chgData name="Sheila Lizardi Schad" userId="5808cc44cc15bc84" providerId="LiveId" clId="{11CD5CD7-9EFA-40F8-86F4-1910EA3A6618}" dt="2021-07-08T01:13:36.503" v="7129" actId="1076"/>
          <ac:picMkLst>
            <pc:docMk/>
            <pc:sldMk cId="1794738621" sldId="1075"/>
            <ac:picMk id="16" creationId="{38046184-185A-422A-A98B-6D6006A6BD1F}"/>
          </ac:picMkLst>
        </pc:picChg>
        <pc:picChg chg="del mod">
          <ac:chgData name="Sheila Lizardi Schad" userId="5808cc44cc15bc84" providerId="LiveId" clId="{11CD5CD7-9EFA-40F8-86F4-1910EA3A6618}" dt="2021-07-08T01:12:01.858" v="7102" actId="478"/>
          <ac:picMkLst>
            <pc:docMk/>
            <pc:sldMk cId="1794738621" sldId="1075"/>
            <ac:picMk id="17" creationId="{EDD93979-DA51-4066-97FF-C79A7A8A7035}"/>
          </ac:picMkLst>
        </pc:picChg>
        <pc:picChg chg="mod modCrop">
          <ac:chgData name="Sheila Lizardi Schad" userId="5808cc44cc15bc84" providerId="LiveId" clId="{11CD5CD7-9EFA-40F8-86F4-1910EA3A6618}" dt="2021-07-08T01:18:42.643" v="7193" actId="1076"/>
          <ac:picMkLst>
            <pc:docMk/>
            <pc:sldMk cId="1794738621" sldId="1075"/>
            <ac:picMk id="18" creationId="{5EFD8A45-48B0-4808-A5A5-CD11EE05F653}"/>
          </ac:picMkLst>
        </pc:picChg>
        <pc:picChg chg="add mod">
          <ac:chgData name="Sheila Lizardi Schad" userId="5808cc44cc15bc84" providerId="LiveId" clId="{11CD5CD7-9EFA-40F8-86F4-1910EA3A6618}" dt="2021-07-08T01:13:33.679" v="7128" actId="1076"/>
          <ac:picMkLst>
            <pc:docMk/>
            <pc:sldMk cId="1794738621" sldId="1075"/>
            <ac:picMk id="19" creationId="{37C25D48-260F-4A22-96BC-7A5A3595F7B9}"/>
          </ac:picMkLst>
        </pc:picChg>
      </pc:sldChg>
      <pc:sldChg chg="modSp add mod">
        <pc:chgData name="Sheila Lizardi Schad" userId="5808cc44cc15bc84" providerId="LiveId" clId="{11CD5CD7-9EFA-40F8-86F4-1910EA3A6618}" dt="2021-07-08T01:26:25.917" v="7617" actId="1076"/>
        <pc:sldMkLst>
          <pc:docMk/>
          <pc:sldMk cId="3086464975" sldId="1076"/>
        </pc:sldMkLst>
        <pc:spChg chg="mod">
          <ac:chgData name="Sheila Lizardi Schad" userId="5808cc44cc15bc84" providerId="LiveId" clId="{11CD5CD7-9EFA-40F8-86F4-1910EA3A6618}" dt="2021-07-08T01:25:58.048" v="7595" actId="5793"/>
          <ac:spMkLst>
            <pc:docMk/>
            <pc:sldMk cId="3086464975" sldId="1076"/>
            <ac:spMk id="2" creationId="{C1D03D0A-FDD4-4FA9-A40C-A6CE210A99E2}"/>
          </ac:spMkLst>
        </pc:spChg>
        <pc:spChg chg="mod">
          <ac:chgData name="Sheila Lizardi Schad" userId="5808cc44cc15bc84" providerId="LiveId" clId="{11CD5CD7-9EFA-40F8-86F4-1910EA3A6618}" dt="2021-07-08T01:25:34.548" v="7585" actId="790"/>
          <ac:spMkLst>
            <pc:docMk/>
            <pc:sldMk cId="3086464975" sldId="1076"/>
            <ac:spMk id="3" creationId="{07D7322F-E4DC-4612-A441-2D910A08D838}"/>
          </ac:spMkLst>
        </pc:spChg>
        <pc:spChg chg="mod">
          <ac:chgData name="Sheila Lizardi Schad" userId="5808cc44cc15bc84" providerId="LiveId" clId="{11CD5CD7-9EFA-40F8-86F4-1910EA3A6618}" dt="2021-07-08T01:26:06.186" v="7616" actId="1037"/>
          <ac:spMkLst>
            <pc:docMk/>
            <pc:sldMk cId="3086464975" sldId="1076"/>
            <ac:spMk id="8" creationId="{C406B9E2-6908-48BD-AD58-E8348C4CE12F}"/>
          </ac:spMkLst>
        </pc:spChg>
        <pc:graphicFrameChg chg="mod modGraphic">
          <ac:chgData name="Sheila Lizardi Schad" userId="5808cc44cc15bc84" providerId="LiveId" clId="{11CD5CD7-9EFA-40F8-86F4-1910EA3A6618}" dt="2021-07-08T01:26:25.917" v="7617" actId="1076"/>
          <ac:graphicFrameMkLst>
            <pc:docMk/>
            <pc:sldMk cId="3086464975" sldId="1076"/>
            <ac:graphicFrameMk id="7" creationId="{F5A2CD12-1C24-4C62-9F75-2014CF01648E}"/>
          </ac:graphicFrameMkLst>
        </pc:graphicFrameChg>
      </pc:sldChg>
      <pc:sldMasterChg chg="modSp mod">
        <pc:chgData name="Sheila Lizardi Schad" userId="5808cc44cc15bc84" providerId="LiveId" clId="{11CD5CD7-9EFA-40F8-86F4-1910EA3A6618}" dt="2021-07-05T14:27:38.488" v="132" actId="20577"/>
        <pc:sldMasterMkLst>
          <pc:docMk/>
          <pc:sldMasterMk cId="3038685260" sldId="2147483811"/>
        </pc:sldMasterMkLst>
        <pc:spChg chg="mod">
          <ac:chgData name="Sheila Lizardi Schad" userId="5808cc44cc15bc84" providerId="LiveId" clId="{11CD5CD7-9EFA-40F8-86F4-1910EA3A6618}" dt="2021-07-05T14:27:38.488" v="132" actId="20577"/>
          <ac:spMkLst>
            <pc:docMk/>
            <pc:sldMasterMk cId="3038685260" sldId="2147483811"/>
            <ac:spMk id="15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08.07.2021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‹Nº›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08.07.2021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2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81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wmf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2" b="16262"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 list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6953" y="6153414"/>
            <a:ext cx="2371047" cy="5815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/>
          <a:srcRect l="222" r="-29"/>
          <a:stretch/>
        </p:blipFill>
        <p:spPr>
          <a:xfrm>
            <a:off x="0" y="-3467"/>
            <a:ext cx="12193200" cy="30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 list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6953" y="6153414"/>
            <a:ext cx="2371047" cy="581507"/>
          </a:xfrm>
          <a:prstGeom prst="rect">
            <a:avLst/>
          </a:prstGeom>
        </p:spPr>
      </p:pic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2" b="16262"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dragon Goi Eskola Politeknikoa JMA S. Coop. – SCOTT">
            <a:extLst>
              <a:ext uri="{FF2B5EF4-FFF2-40B4-BE49-F238E27FC236}">
                <a16:creationId xmlns:a16="http://schemas.microsoft.com/office/drawing/2014/main" id="{BC60E98B-DF29-4DFA-9816-3E6C885B5C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6" b="14697"/>
          <a:stretch/>
        </p:blipFill>
        <p:spPr bwMode="auto">
          <a:xfrm>
            <a:off x="7234959" y="6091874"/>
            <a:ext cx="2008104" cy="7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6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3118" y="1145309"/>
            <a:ext cx="11425767" cy="3733541"/>
          </a:xfrm>
          <a:prstGeom prst="rect">
            <a:avLst/>
          </a:prstGeom>
        </p:spPr>
        <p:txBody>
          <a:bodyPr lIns="0" tIns="0" rIns="0" bIns="0"/>
          <a:lstStyle>
            <a:lvl1pPr marL="215900" indent="-432000">
              <a:lnSpc>
                <a:spcPct val="135000"/>
              </a:lnSpc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defRPr baseline="0"/>
            </a:lvl1pPr>
            <a:lvl2pPr marL="792000" indent="-360000">
              <a:lnSpc>
                <a:spcPct val="135000"/>
              </a:lnSpc>
              <a:buClr>
                <a:srgbClr val="C00000"/>
              </a:buClr>
              <a:buFont typeface="Wingdings" panose="05000000000000000000" pitchFamily="2" charset="2"/>
              <a:buChar char="Ø"/>
              <a:defRPr/>
            </a:lvl2pPr>
            <a:lvl3pPr marL="1080000" indent="-288000">
              <a:lnSpc>
                <a:spcPct val="135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lvl3pPr>
            <a:lvl4pPr marL="1368000" indent="-288000">
              <a:lnSpc>
                <a:spcPct val="135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noProof="0" dirty="0"/>
              <a:t>List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9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3118" y="1684800"/>
            <a:ext cx="11425767" cy="3194050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Clr>
                <a:srgbClr val="C00000"/>
              </a:buClr>
              <a:buFont typeface="Arial" panose="020B0604020202020204" pitchFamily="34" charset="0"/>
              <a:buChar char="•"/>
              <a:defRPr baseline="0"/>
            </a:lvl1pPr>
            <a:lvl2pPr marL="4318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6477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3pPr>
            <a:lvl4pPr marL="8636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noProof="0" dirty="0"/>
              <a:t>List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2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 baseline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383118" y="1684800"/>
            <a:ext cx="11425767" cy="36322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noProof="0" dirty="0"/>
              <a:t>Add diagram by clicking on the symbol</a:t>
            </a:r>
            <a:endParaRPr lang="de-DE" noProof="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9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 dirty="0"/>
              <a:t>Slide title</a:t>
            </a:r>
            <a:endParaRPr lang="en-US" dirty="0"/>
          </a:p>
        </p:txBody>
      </p:sp>
      <p:pic>
        <p:nvPicPr>
          <p:cNvPr id="6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84115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247100"/>
            <a:ext cx="1726229" cy="925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205740" y="3422302"/>
            <a:ext cx="2371047" cy="581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4312219"/>
            <a:ext cx="1103176" cy="570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FCDCF-DD0C-4E28-91B5-6A8074C3ECB1}"/>
              </a:ext>
            </a:extLst>
          </p:cNvPr>
          <p:cNvPicPr/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0686" r="11868" b="31017"/>
          <a:stretch/>
        </p:blipFill>
        <p:spPr bwMode="auto">
          <a:xfrm>
            <a:off x="6821940" y="3362425"/>
            <a:ext cx="3200400" cy="60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12313F-E56E-4AEB-8C41-345FCE24D8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36114" y="3403636"/>
            <a:ext cx="2755631" cy="585267"/>
          </a:xfrm>
          <a:prstGeom prst="rect">
            <a:avLst/>
          </a:prstGeom>
        </p:spPr>
      </p:pic>
      <p:pic>
        <p:nvPicPr>
          <p:cNvPr id="10" name="Picture 2" descr="Mondragon Goi Eskola Politeknikoa JMA S. Coop. – SCOTT">
            <a:extLst>
              <a:ext uri="{FF2B5EF4-FFF2-40B4-BE49-F238E27FC236}">
                <a16:creationId xmlns:a16="http://schemas.microsoft.com/office/drawing/2014/main" id="{0264182D-39A4-4C41-B26C-5A2A1A41C0D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t="14237" r="13924" b="10173"/>
          <a:stretch/>
        </p:blipFill>
        <p:spPr bwMode="auto">
          <a:xfrm>
            <a:off x="3443552" y="4656151"/>
            <a:ext cx="1017616" cy="5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7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383118" y="2487613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noProof="0" dirty="0">
                <a:solidFill>
                  <a:srgbClr val="C00000"/>
                </a:solidFill>
              </a:rPr>
              <a:t>Thank you!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4001" y="3988800"/>
            <a:ext cx="11425767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  <p:pic>
        <p:nvPicPr>
          <p:cNvPr id="5" name="Picture 2" descr="Mondragon Goi Eskola Politeknikoa JMA S. Coop. – SCOTT">
            <a:extLst>
              <a:ext uri="{FF2B5EF4-FFF2-40B4-BE49-F238E27FC236}">
                <a16:creationId xmlns:a16="http://schemas.microsoft.com/office/drawing/2014/main" id="{62C8E366-80D7-4B42-8212-BD7C7A53D82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t="14237" r="13924" b="10173"/>
          <a:stretch/>
        </p:blipFill>
        <p:spPr bwMode="auto">
          <a:xfrm>
            <a:off x="7710745" y="196028"/>
            <a:ext cx="1276235" cy="70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3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68289" y="814388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268289" y="6534564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1"/>
          <p:cNvSpPr>
            <a:spLocks noChangeArrowheads="1"/>
          </p:cNvSpPr>
          <p:nvPr userDrawn="1"/>
        </p:nvSpPr>
        <p:spPr bwMode="auto">
          <a:xfrm>
            <a:off x="268289" y="6617285"/>
            <a:ext cx="842433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9pPr>
          </a:lstStyle>
          <a:p>
            <a:pPr eaLnBrk="1" latinLnBrk="1" hangingPunct="1">
              <a:defRPr/>
            </a:pPr>
            <a:fld id="{3DDF5E21-2980-4365-AB15-B4F6486D8378}" type="slidenum">
              <a:rPr kumimoji="1" lang="ko-KR" altLang="en-US" sz="1200" smtClean="0">
                <a:solidFill>
                  <a:schemeClr val="tx1"/>
                </a:solidFill>
                <a:ea typeface="휴먼옛체"/>
                <a:cs typeface="휴먼옛체"/>
              </a:rPr>
              <a:pPr eaLnBrk="1" latinLnBrk="1" hangingPunct="1">
                <a:defRPr/>
              </a:pPr>
              <a:t>‹Nº›</a:t>
            </a:fld>
            <a:endParaRPr kumimoji="1" lang="en-US" altLang="ko-KR" sz="1200" dirty="0">
              <a:solidFill>
                <a:schemeClr val="tx1"/>
              </a:solidFill>
              <a:latin typeface="+mn-lt"/>
              <a:ea typeface="휴먼옛체"/>
              <a:cs typeface="휴먼옛체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30656" r="13977" b="30721"/>
          <a:stretch/>
        </p:blipFill>
        <p:spPr>
          <a:xfrm>
            <a:off x="10370820" y="245827"/>
            <a:ext cx="1634840" cy="400950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84000" y="6563944"/>
            <a:ext cx="1142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dirty="0">
                <a:solidFill>
                  <a:schemeClr val="tx1"/>
                </a:solidFill>
              </a:rPr>
              <a:t>3D </a:t>
            </a:r>
            <a:r>
              <a:rPr lang="es-ES" sz="1200" dirty="0" err="1">
                <a:solidFill>
                  <a:schemeClr val="tx1"/>
                </a:solidFill>
              </a:rPr>
              <a:t>synthetic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microstructure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generation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involving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grain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size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shape</a:t>
            </a:r>
            <a:r>
              <a:rPr lang="es-ES" sz="1200" dirty="0">
                <a:solidFill>
                  <a:schemeClr val="tx1"/>
                </a:solidFill>
              </a:rPr>
              <a:t>, and </a:t>
            </a:r>
            <a:r>
              <a:rPr lang="es-ES" sz="1200" dirty="0" err="1">
                <a:solidFill>
                  <a:schemeClr val="tx1"/>
                </a:solidFill>
              </a:rPr>
              <a:t>orientation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 err="1">
                <a:solidFill>
                  <a:schemeClr val="tx1"/>
                </a:solidFill>
              </a:rPr>
              <a:t>representation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10370820" y="6563944"/>
            <a:ext cx="1552891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en-US" sz="1200" dirty="0"/>
              <a:t>Sheila Lizardi Schad</a:t>
            </a:r>
          </a:p>
        </p:txBody>
      </p:sp>
      <p:pic>
        <p:nvPicPr>
          <p:cNvPr id="2050" name="Picture 2" descr="Mondragon Goi Eskola Politeknikoa JMA S. Coop. – SCOTT">
            <a:extLst>
              <a:ext uri="{FF2B5EF4-FFF2-40B4-BE49-F238E27FC236}">
                <a16:creationId xmlns:a16="http://schemas.microsoft.com/office/drawing/2014/main" id="{A9676F95-5207-4384-BF19-F2886AEABC2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t="14237" r="13924" b="10173"/>
          <a:stretch/>
        </p:blipFill>
        <p:spPr bwMode="auto">
          <a:xfrm>
            <a:off x="9151620" y="170360"/>
            <a:ext cx="1017616" cy="5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8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28" r:id="rId2"/>
    <p:sldLayoutId id="2147483831" r:id="rId3"/>
    <p:sldLayoutId id="2147483825" r:id="rId4"/>
    <p:sldLayoutId id="2147483819" r:id="rId5"/>
    <p:sldLayoutId id="2147483823" r:id="rId6"/>
    <p:sldLayoutId id="2147483830" r:id="rId7"/>
    <p:sldLayoutId id="2147483824" r:id="rId8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fontAlgn="base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fontAlgn="base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Sheila.lizardischad@aalto.fi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000" dirty="0"/>
              <a:t>3D </a:t>
            </a:r>
            <a:r>
              <a:rPr lang="es-ES" sz="3000" dirty="0" err="1"/>
              <a:t>synthetic</a:t>
            </a:r>
            <a:r>
              <a:rPr lang="es-ES" sz="3000" dirty="0"/>
              <a:t> </a:t>
            </a:r>
            <a:r>
              <a:rPr lang="es-ES" sz="3000" dirty="0" err="1"/>
              <a:t>microstructure</a:t>
            </a:r>
            <a:r>
              <a:rPr lang="es-ES" sz="3000" dirty="0"/>
              <a:t> </a:t>
            </a:r>
            <a:r>
              <a:rPr lang="es-ES" sz="3000" dirty="0" err="1"/>
              <a:t>generation</a:t>
            </a:r>
            <a:r>
              <a:rPr lang="es-ES" sz="3000" dirty="0"/>
              <a:t> </a:t>
            </a:r>
            <a:r>
              <a:rPr lang="es-ES" sz="3000" dirty="0" err="1"/>
              <a:t>involving</a:t>
            </a:r>
            <a:r>
              <a:rPr lang="es-ES" sz="3000" dirty="0"/>
              <a:t> </a:t>
            </a:r>
            <a:r>
              <a:rPr lang="es-ES" sz="3000" dirty="0" err="1"/>
              <a:t>grain</a:t>
            </a:r>
            <a:r>
              <a:rPr lang="es-ES" sz="3000" dirty="0"/>
              <a:t> </a:t>
            </a:r>
            <a:r>
              <a:rPr lang="es-ES" sz="3000" dirty="0" err="1"/>
              <a:t>size</a:t>
            </a:r>
            <a:r>
              <a:rPr lang="es-ES" sz="3000" dirty="0"/>
              <a:t>, </a:t>
            </a:r>
            <a:r>
              <a:rPr lang="es-ES" sz="3000" dirty="0" err="1"/>
              <a:t>shape</a:t>
            </a:r>
            <a:r>
              <a:rPr lang="es-ES" sz="3000" dirty="0"/>
              <a:t> and </a:t>
            </a:r>
            <a:r>
              <a:rPr lang="es-ES" sz="3000" dirty="0" err="1"/>
              <a:t>orientation</a:t>
            </a:r>
            <a:r>
              <a:rPr lang="es-ES" sz="3000" dirty="0"/>
              <a:t> </a:t>
            </a:r>
            <a:r>
              <a:rPr lang="es-ES" sz="3000" dirty="0" err="1"/>
              <a:t>representation</a:t>
            </a:r>
            <a:endParaRPr lang="en-GB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00" y="4230016"/>
            <a:ext cx="11424000" cy="165576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Sheila Lizardi Schad</a:t>
            </a:r>
          </a:p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de-DE" altLang="zh-CN" sz="2000" i="1" dirty="0"/>
              <a:t>Aalto University</a:t>
            </a:r>
          </a:p>
          <a:p>
            <a:pPr>
              <a:lnSpc>
                <a:spcPct val="125000"/>
              </a:lnSpc>
            </a:pPr>
            <a:r>
              <a:rPr lang="de-DE" altLang="zh-CN" sz="2000" i="1" dirty="0"/>
              <a:t>Mondragon university</a:t>
            </a:r>
          </a:p>
          <a:p>
            <a:pPr>
              <a:lnSpc>
                <a:spcPct val="125000"/>
              </a:lnSpc>
            </a:pPr>
            <a:endParaRPr lang="de-DE" altLang="zh-CN" sz="3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B3A493-2F5D-4292-8551-EF5E14782687}"/>
              </a:ext>
            </a:extLst>
          </p:cNvPr>
          <p:cNvSpPr txBox="1"/>
          <p:nvPr/>
        </p:nvSpPr>
        <p:spPr>
          <a:xfrm>
            <a:off x="384000" y="6295778"/>
            <a:ext cx="392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08.07.2021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40F594-2602-43B4-86CF-74019DB5534A}"/>
              </a:ext>
            </a:extLst>
          </p:cNvPr>
          <p:cNvSpPr txBox="1"/>
          <p:nvPr/>
        </p:nvSpPr>
        <p:spPr>
          <a:xfrm>
            <a:off x="4212771" y="4985405"/>
            <a:ext cx="31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err="1">
                <a:cs typeface="Arial" panose="020B0604020202020204" pitchFamily="34" charset="0"/>
              </a:rPr>
              <a:t>Professor</a:t>
            </a:r>
            <a:r>
              <a:rPr lang="es-ES" sz="2000" i="1" dirty="0">
                <a:cs typeface="Arial" panose="020B0604020202020204" pitchFamily="34" charset="0"/>
              </a:rPr>
              <a:t> </a:t>
            </a:r>
          </a:p>
          <a:p>
            <a:r>
              <a:rPr lang="es-ES" sz="2000" dirty="0" err="1">
                <a:cs typeface="Arial" panose="020B0604020202020204" pitchFamily="34" charset="0"/>
              </a:rPr>
              <a:t>Juhne</a:t>
            </a:r>
            <a:r>
              <a:rPr lang="es-ES" sz="2000" dirty="0">
                <a:cs typeface="Arial" panose="020B0604020202020204" pitchFamily="34" charset="0"/>
              </a:rPr>
              <a:t> Lian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9"/>
    </mc:Choice>
    <mc:Fallback xmlns="">
      <p:transition spd="slow" advTm="255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0C69C0-E04F-47EA-A667-07245202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Final RVE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930DF595-9D63-443E-BFFF-649F5EEE7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319385"/>
                  </p:ext>
                </p:extLst>
              </p:nvPr>
            </p:nvGraphicFramePr>
            <p:xfrm>
              <a:off x="274318" y="1868358"/>
              <a:ext cx="7929880" cy="302253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146943">
                      <a:extLst>
                        <a:ext uri="{9D8B030D-6E8A-4147-A177-3AD203B41FA5}">
                          <a16:colId xmlns:a16="http://schemas.microsoft.com/office/drawing/2014/main" val="2637377730"/>
                        </a:ext>
                      </a:extLst>
                    </a:gridCol>
                    <a:gridCol w="1146140">
                      <a:extLst>
                        <a:ext uri="{9D8B030D-6E8A-4147-A177-3AD203B41FA5}">
                          <a16:colId xmlns:a16="http://schemas.microsoft.com/office/drawing/2014/main" val="3369140878"/>
                        </a:ext>
                      </a:extLst>
                    </a:gridCol>
                    <a:gridCol w="1126076">
                      <a:extLst>
                        <a:ext uri="{9D8B030D-6E8A-4147-A177-3AD203B41FA5}">
                          <a16:colId xmlns:a16="http://schemas.microsoft.com/office/drawing/2014/main" val="439037178"/>
                        </a:ext>
                      </a:extLst>
                    </a:gridCol>
                    <a:gridCol w="1126076">
                      <a:extLst>
                        <a:ext uri="{9D8B030D-6E8A-4147-A177-3AD203B41FA5}">
                          <a16:colId xmlns:a16="http://schemas.microsoft.com/office/drawing/2014/main" val="4188047091"/>
                        </a:ext>
                      </a:extLst>
                    </a:gridCol>
                    <a:gridCol w="1057853">
                      <a:extLst>
                        <a:ext uri="{9D8B030D-6E8A-4147-A177-3AD203B41FA5}">
                          <a16:colId xmlns:a16="http://schemas.microsoft.com/office/drawing/2014/main" val="3380928743"/>
                        </a:ext>
                      </a:extLst>
                    </a:gridCol>
                    <a:gridCol w="1220783">
                      <a:extLst>
                        <a:ext uri="{9D8B030D-6E8A-4147-A177-3AD203B41FA5}">
                          <a16:colId xmlns:a16="http://schemas.microsoft.com/office/drawing/2014/main" val="3455246511"/>
                        </a:ext>
                      </a:extLst>
                    </a:gridCol>
                    <a:gridCol w="1106009">
                      <a:extLst>
                        <a:ext uri="{9D8B030D-6E8A-4147-A177-3AD203B41FA5}">
                          <a16:colId xmlns:a16="http://schemas.microsoft.com/office/drawing/2014/main" val="143590170"/>
                        </a:ext>
                      </a:extLst>
                    </a:gridCol>
                  </a:tblGrid>
                  <a:tr h="769236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Mesh size, μm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RVE size,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6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  <m:r>
                                    <a:rPr lang="en-GB" sz="16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GB" sz="1600" b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Grain number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931264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n-GB" sz="16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ECCCC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64x64x64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ECCC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2538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561946"/>
                      </a:ext>
                    </a:extLst>
                  </a:tr>
                  <a:tr h="769236">
                    <a:tc row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Grain size, mm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Grain shape aspect ratio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ODF error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788817"/>
                      </a:ext>
                    </a:extLst>
                  </a:tr>
                  <a:tr h="371016"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µ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σ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α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β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786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bg1"/>
                              </a:solidFill>
                              <a:effectLst/>
                            </a:rPr>
                            <a:t>Input</a:t>
                          </a:r>
                          <a:endParaRPr lang="en-GB" sz="1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3.56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0.58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4.73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1.62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2.5362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0.5573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44284667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bg1"/>
                              </a:solidFill>
                              <a:effectLst/>
                            </a:rPr>
                            <a:t>RVE</a:t>
                          </a:r>
                          <a:endParaRPr lang="en-GB" sz="1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3.05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0.43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5.53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3.2283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5235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930DF595-9D63-443E-BFFF-649F5EEE7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319385"/>
                  </p:ext>
                </p:extLst>
              </p:nvPr>
            </p:nvGraphicFramePr>
            <p:xfrm>
              <a:off x="274318" y="1868358"/>
              <a:ext cx="7929880" cy="302253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146943">
                      <a:extLst>
                        <a:ext uri="{9D8B030D-6E8A-4147-A177-3AD203B41FA5}">
                          <a16:colId xmlns:a16="http://schemas.microsoft.com/office/drawing/2014/main" val="2637377730"/>
                        </a:ext>
                      </a:extLst>
                    </a:gridCol>
                    <a:gridCol w="1146140">
                      <a:extLst>
                        <a:ext uri="{9D8B030D-6E8A-4147-A177-3AD203B41FA5}">
                          <a16:colId xmlns:a16="http://schemas.microsoft.com/office/drawing/2014/main" val="3369140878"/>
                        </a:ext>
                      </a:extLst>
                    </a:gridCol>
                    <a:gridCol w="1126076">
                      <a:extLst>
                        <a:ext uri="{9D8B030D-6E8A-4147-A177-3AD203B41FA5}">
                          <a16:colId xmlns:a16="http://schemas.microsoft.com/office/drawing/2014/main" val="439037178"/>
                        </a:ext>
                      </a:extLst>
                    </a:gridCol>
                    <a:gridCol w="1126076">
                      <a:extLst>
                        <a:ext uri="{9D8B030D-6E8A-4147-A177-3AD203B41FA5}">
                          <a16:colId xmlns:a16="http://schemas.microsoft.com/office/drawing/2014/main" val="4188047091"/>
                        </a:ext>
                      </a:extLst>
                    </a:gridCol>
                    <a:gridCol w="1057853">
                      <a:extLst>
                        <a:ext uri="{9D8B030D-6E8A-4147-A177-3AD203B41FA5}">
                          <a16:colId xmlns:a16="http://schemas.microsoft.com/office/drawing/2014/main" val="3380928743"/>
                        </a:ext>
                      </a:extLst>
                    </a:gridCol>
                    <a:gridCol w="1220783">
                      <a:extLst>
                        <a:ext uri="{9D8B030D-6E8A-4147-A177-3AD203B41FA5}">
                          <a16:colId xmlns:a16="http://schemas.microsoft.com/office/drawing/2014/main" val="3455246511"/>
                        </a:ext>
                      </a:extLst>
                    </a:gridCol>
                    <a:gridCol w="1106009">
                      <a:extLst>
                        <a:ext uri="{9D8B030D-6E8A-4147-A177-3AD203B41FA5}">
                          <a16:colId xmlns:a16="http://schemas.microsoft.com/office/drawing/2014/main" val="143590170"/>
                        </a:ext>
                      </a:extLst>
                    </a:gridCol>
                  </a:tblGrid>
                  <a:tr h="769236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Mesh size, μm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670" t="-794" r="-199732" b="-3015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Grain number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931264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n-GB" sz="16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ECCCCC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64x64x64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ECCC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2538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561946"/>
                      </a:ext>
                    </a:extLst>
                  </a:tr>
                  <a:tr h="769236">
                    <a:tc row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GB" sz="16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Grain size, mm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Grain shape aspect ratio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endParaRPr lang="en-GB" sz="16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ODF error</a:t>
                          </a:r>
                        </a:p>
                      </a:txBody>
                      <a:tcPr marL="68580" marR="68580" marT="0" marB="0" anchor="ctr">
                        <a:solidFill>
                          <a:srgbClr val="CC071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788817"/>
                      </a:ext>
                    </a:extLst>
                  </a:tr>
                  <a:tr h="371016"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µ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σ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α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l-GR" sz="1600" dirty="0">
                              <a:effectLst/>
                            </a:rPr>
                            <a:t>β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786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bg1"/>
                              </a:solidFill>
                              <a:effectLst/>
                            </a:rPr>
                            <a:t>Input</a:t>
                          </a:r>
                          <a:endParaRPr lang="en-GB" sz="1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3.56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0.58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4.73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1.62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2.5362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0.5573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44284667"/>
                      </a:ext>
                    </a:extLst>
                  </a:tr>
                  <a:tr h="37101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solidFill>
                                <a:schemeClr val="bg1"/>
                              </a:solidFill>
                              <a:effectLst/>
                            </a:rPr>
                            <a:t>RVE</a:t>
                          </a:r>
                          <a:endParaRPr lang="en-GB" sz="1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3.05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0.43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5.53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0.62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3.2283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5235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58BD49D8-E8F1-4033-8383-C26E08738D12}"/>
              </a:ext>
            </a:extLst>
          </p:cNvPr>
          <p:cNvPicPr/>
          <p:nvPr/>
        </p:nvPicPr>
        <p:blipFill rotWithShape="1">
          <a:blip r:embed="rId3"/>
          <a:srcRect l="7304"/>
          <a:stretch/>
        </p:blipFill>
        <p:spPr>
          <a:xfrm>
            <a:off x="7880895" y="1034533"/>
            <a:ext cx="3054530" cy="325259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4A5BDC2-8359-46BD-8DA3-51A0B88AFAC1}"/>
              </a:ext>
            </a:extLst>
          </p:cNvPr>
          <p:cNvCxnSpPr/>
          <p:nvPr/>
        </p:nvCxnSpPr>
        <p:spPr>
          <a:xfrm flipV="1">
            <a:off x="11070771" y="4505234"/>
            <a:ext cx="538843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C90E6C5-08E2-418A-9670-D32CB34751AF}"/>
              </a:ext>
            </a:extLst>
          </p:cNvPr>
          <p:cNvCxnSpPr>
            <a:cxnSpLocks/>
          </p:cNvCxnSpPr>
          <p:nvPr/>
        </p:nvCxnSpPr>
        <p:spPr>
          <a:xfrm flipH="1" flipV="1">
            <a:off x="10677155" y="4505234"/>
            <a:ext cx="421821" cy="34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2819CB9-BB4D-4505-B142-137A1CB93EE3}"/>
              </a:ext>
            </a:extLst>
          </p:cNvPr>
          <p:cNvCxnSpPr>
            <a:cxnSpLocks/>
          </p:cNvCxnSpPr>
          <p:nvPr/>
        </p:nvCxnSpPr>
        <p:spPr>
          <a:xfrm flipV="1">
            <a:off x="11098976" y="4146006"/>
            <a:ext cx="0" cy="67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E016D2-C44E-4C5C-A65D-7FBE0A0E57C2}"/>
              </a:ext>
            </a:extLst>
          </p:cNvPr>
          <p:cNvSpPr txBox="1"/>
          <p:nvPr/>
        </p:nvSpPr>
        <p:spPr>
          <a:xfrm>
            <a:off x="11195957" y="4820921"/>
            <a:ext cx="5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RD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1BE3FC8-3308-4A6B-B9D7-799D07B710F0}"/>
              </a:ext>
            </a:extLst>
          </p:cNvPr>
          <p:cNvSpPr txBox="1"/>
          <p:nvPr/>
        </p:nvSpPr>
        <p:spPr>
          <a:xfrm>
            <a:off x="10288320" y="4521562"/>
            <a:ext cx="5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TD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96CE67B-5F9A-43BE-B608-D0C6C9F59631}"/>
              </a:ext>
            </a:extLst>
          </p:cNvPr>
          <p:cNvSpPr txBox="1"/>
          <p:nvPr/>
        </p:nvSpPr>
        <p:spPr>
          <a:xfrm>
            <a:off x="11070770" y="3917798"/>
            <a:ext cx="5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07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939FB03-E4C8-47D0-88B0-9C27270F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706" y="1887106"/>
            <a:ext cx="6228848" cy="45503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486C35-6E77-4EA2-9CF2-62FEF52E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87106"/>
            <a:ext cx="5905294" cy="4550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137EA3-260E-448C-B2B2-D69BD95B1D74}"/>
              </a:ext>
            </a:extLst>
          </p:cNvPr>
          <p:cNvPicPr/>
          <p:nvPr/>
        </p:nvPicPr>
        <p:blipFill rotWithShape="1">
          <a:blip r:embed="rId4"/>
          <a:srcRect l="4431"/>
          <a:stretch/>
        </p:blipFill>
        <p:spPr>
          <a:xfrm>
            <a:off x="6572687" y="2295555"/>
            <a:ext cx="2221407" cy="182255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E1B9484-B1A4-4F75-B388-3A0281E6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RVE with variant grain shape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5EC4B5-DECE-4EA6-B25E-D73882628B35}"/>
              </a:ext>
            </a:extLst>
          </p:cNvPr>
          <p:cNvSpPr txBox="1"/>
          <p:nvPr/>
        </p:nvSpPr>
        <p:spPr>
          <a:xfrm>
            <a:off x="88900" y="916303"/>
            <a:ext cx="121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Input of grain shape aspect ratio of: 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        Very elongated 				       Nearly equiaxed</a:t>
            </a:r>
            <a:endParaRPr lang="es-ES" dirty="0"/>
          </a:p>
          <a:p>
            <a:r>
              <a:rPr lang="es-ES" dirty="0"/>
              <a:t>		</a:t>
            </a:r>
            <a:r>
              <a:rPr lang="es-ES" b="1" dirty="0"/>
              <a:t>	1:0.1:0.1					1:0.9:0.9</a:t>
            </a:r>
            <a:endParaRPr lang="en-GB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2EFF5E-D04B-4A72-AFF4-BC26E27BF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635" y="3711933"/>
            <a:ext cx="848825" cy="7152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84EB06-305B-4DB1-B499-8B1A456CB457}"/>
              </a:ext>
            </a:extLst>
          </p:cNvPr>
          <p:cNvPicPr/>
          <p:nvPr/>
        </p:nvPicPr>
        <p:blipFill rotWithShape="1">
          <a:blip r:embed="rId6"/>
          <a:srcRect l="18463" t="-5991" r="-3404" b="7556"/>
          <a:stretch/>
        </p:blipFill>
        <p:spPr>
          <a:xfrm>
            <a:off x="3319640" y="2035394"/>
            <a:ext cx="2016820" cy="20341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858EFAA-9BE6-45E0-909E-B841EFC9D5FA}"/>
              </a:ext>
            </a:extLst>
          </p:cNvPr>
          <p:cNvSpPr/>
          <p:nvPr/>
        </p:nvSpPr>
        <p:spPr>
          <a:xfrm rot="18567625">
            <a:off x="3531400" y="3325170"/>
            <a:ext cx="168531" cy="628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8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AA871E-92AA-41EB-A644-05B0590B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RVE </a:t>
            </a:r>
            <a:r>
              <a:rPr lang="en-US" dirty="0"/>
              <a:t>with variant tilt angle 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B18BB-2428-4F97-A2EF-01AE21872C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8" y="1162428"/>
            <a:ext cx="3059386" cy="237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EC4CCC-C541-4261-AB61-F76036B840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16" y="1137531"/>
            <a:ext cx="2908935" cy="237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DC3397-AD45-4FB0-98E1-DE32B7C0B9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85" y="1162428"/>
            <a:ext cx="2908934" cy="234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2D96BEC-D98E-4F9A-84DA-BE0FF0D481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94399" y="3906182"/>
            <a:ext cx="3203202" cy="22002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9B8A21-CE02-49C3-B91C-BAE75E90004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05663" y="3846933"/>
            <a:ext cx="3549015" cy="234378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11D6893-9B6B-421C-92E8-FEE96CA82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121" y="4150070"/>
            <a:ext cx="2078038" cy="201225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689275A-75E2-458F-97F7-A4661CFA0488}"/>
              </a:ext>
            </a:extLst>
          </p:cNvPr>
          <p:cNvPicPr/>
          <p:nvPr/>
        </p:nvPicPr>
        <p:blipFill rotWithShape="1">
          <a:blip r:embed="rId5"/>
          <a:srcRect l="64397" t="54167"/>
          <a:stretch/>
        </p:blipFill>
        <p:spPr>
          <a:xfrm>
            <a:off x="3113557" y="5156199"/>
            <a:ext cx="1089221" cy="1008455"/>
          </a:xfrm>
          <a:prstGeom prst="rect">
            <a:avLst/>
          </a:prstGeom>
        </p:spPr>
      </p:pic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1FF03E1-72F6-4A9A-832C-E0DFD3127734}"/>
              </a:ext>
            </a:extLst>
          </p:cNvPr>
          <p:cNvSpPr/>
          <p:nvPr/>
        </p:nvSpPr>
        <p:spPr>
          <a:xfrm>
            <a:off x="2040871" y="3577820"/>
            <a:ext cx="139700" cy="34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D3CA190C-7848-48BB-B193-99CFFDDA6D90}"/>
              </a:ext>
            </a:extLst>
          </p:cNvPr>
          <p:cNvSpPr/>
          <p:nvPr/>
        </p:nvSpPr>
        <p:spPr>
          <a:xfrm>
            <a:off x="5743483" y="3577820"/>
            <a:ext cx="139700" cy="34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36AB5919-A832-4788-9DBE-7A0F0DBBBFDB}"/>
              </a:ext>
            </a:extLst>
          </p:cNvPr>
          <p:cNvSpPr/>
          <p:nvPr/>
        </p:nvSpPr>
        <p:spPr>
          <a:xfrm>
            <a:off x="9573352" y="3578811"/>
            <a:ext cx="139700" cy="342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487ADC0-DC93-4B27-93DB-AEEEF48DC4A3}"/>
              </a:ext>
            </a:extLst>
          </p:cNvPr>
          <p:cNvSpPr txBox="1"/>
          <p:nvPr/>
        </p:nvSpPr>
        <p:spPr>
          <a:xfrm>
            <a:off x="1948072" y="996289"/>
            <a:ext cx="6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45º</a:t>
            </a:r>
            <a:endParaRPr lang="en-GB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E62FE73-01EF-4005-A3F2-CAA2126E864B}"/>
              </a:ext>
            </a:extLst>
          </p:cNvPr>
          <p:cNvSpPr txBox="1"/>
          <p:nvPr/>
        </p:nvSpPr>
        <p:spPr>
          <a:xfrm>
            <a:off x="5582932" y="984461"/>
            <a:ext cx="6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90º</a:t>
            </a:r>
            <a:endParaRPr lang="en-GB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CC1882-D18D-4B49-BD0B-AE94986295DC}"/>
              </a:ext>
            </a:extLst>
          </p:cNvPr>
          <p:cNvSpPr txBox="1"/>
          <p:nvPr/>
        </p:nvSpPr>
        <p:spPr>
          <a:xfrm>
            <a:off x="9479669" y="994428"/>
            <a:ext cx="75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180º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285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86D4FE4-7923-4368-BA17-0161229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FC1B8FCC-22C4-4E72-A97E-CB1303300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518" y="1145308"/>
            <a:ext cx="11425767" cy="373354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Conclusions</a:t>
            </a:r>
          </a:p>
          <a:p>
            <a:r>
              <a:rPr lang="en-US" dirty="0"/>
              <a:t>MRAC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Good method to evaluate RVE </a:t>
            </a:r>
          </a:p>
          <a:p>
            <a:r>
              <a:rPr lang="en-US" dirty="0"/>
              <a:t>Shape control method ( Grain shape distribution method)</a:t>
            </a:r>
          </a:p>
          <a:p>
            <a:pPr lvl="1"/>
            <a:r>
              <a:rPr lang="en-US" dirty="0"/>
              <a:t>Very good control of grain shape (Grain shape aspect ratio and axis orientation)</a:t>
            </a:r>
          </a:p>
          <a:p>
            <a:r>
              <a:rPr lang="en-US" dirty="0"/>
              <a:t>Optimal RVE with optimal mesh size</a:t>
            </a:r>
          </a:p>
          <a:p>
            <a:r>
              <a:rPr lang="en-US" dirty="0"/>
              <a:t>Modification of postprocess for grain shape from 3D to 2D</a:t>
            </a:r>
          </a:p>
          <a:p>
            <a:r>
              <a:rPr lang="en-US" dirty="0"/>
              <a:t>Control of size, shape and orientation distribution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Outlook</a:t>
            </a:r>
          </a:p>
          <a:p>
            <a:r>
              <a:rPr lang="en-GB" dirty="0"/>
              <a:t>Control misorientation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6EDFF83-CDB3-42F0-9CCA-2CEFA0ED56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10376" y="3012078"/>
            <a:ext cx="3295206" cy="32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75920" y="3223491"/>
            <a:ext cx="11287760" cy="2570994"/>
          </a:xfrm>
        </p:spPr>
        <p:txBody>
          <a:bodyPr/>
          <a:lstStyle/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r>
              <a:rPr lang="en-US" sz="1500" dirty="0"/>
              <a:t>Contact info.: </a:t>
            </a:r>
          </a:p>
          <a:p>
            <a:pPr>
              <a:lnSpc>
                <a:spcPct val="114000"/>
              </a:lnSpc>
            </a:pPr>
            <a:r>
              <a:rPr lang="en-US" sz="1500" dirty="0"/>
              <a:t>Email: </a:t>
            </a:r>
            <a:r>
              <a:rPr lang="en-US" sz="1500" dirty="0">
                <a:hlinkClick r:id="rId2"/>
              </a:rPr>
              <a:t>Sheila.lizardischad@aalto.fi</a:t>
            </a:r>
            <a:endParaRPr lang="en-US" sz="1500" dirty="0"/>
          </a:p>
          <a:p>
            <a:pPr>
              <a:lnSpc>
                <a:spcPct val="114000"/>
              </a:lnSpc>
            </a:pPr>
            <a:r>
              <a:rPr lang="en-US" sz="1500" dirty="0"/>
              <a:t>		   </a:t>
            </a:r>
            <a:r>
              <a:rPr lang="en-US" sz="1500" u="sng" dirty="0">
                <a:solidFill>
                  <a:srgbClr val="700070"/>
                </a:solidFill>
              </a:rPr>
              <a:t>Sheila.lizardi@alumni.mondragon.edu </a:t>
            </a:r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  <a:p>
            <a:pPr>
              <a:lnSpc>
                <a:spcPct val="114000"/>
              </a:lnSpc>
            </a:pPr>
            <a:endParaRPr lang="en-US" sz="1500" dirty="0"/>
          </a:p>
        </p:txBody>
      </p:sp>
      <p:sp>
        <p:nvSpPr>
          <p:cNvPr id="5" name="AutoShape 4" descr="Image result for linkedin icon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6"/>
    </mc:Choice>
    <mc:Fallback xmlns="">
      <p:transition spd="slow" advTm="87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8223E93E-4203-4674-B6BA-3BE27422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10" b="45805"/>
          <a:stretch/>
        </p:blipFill>
        <p:spPr>
          <a:xfrm>
            <a:off x="5971770" y="1148856"/>
            <a:ext cx="1151654" cy="1579684"/>
          </a:xfrm>
          <a:prstGeom prst="rect">
            <a:avLst/>
          </a:prstGeom>
        </p:spPr>
      </p:pic>
      <p:pic>
        <p:nvPicPr>
          <p:cNvPr id="21" name="Imagen 20" descr="Gráfico de superficie&#10;&#10;Descripción generada automáticamente">
            <a:extLst>
              <a:ext uri="{FF2B5EF4-FFF2-40B4-BE49-F238E27FC236}">
                <a16:creationId xmlns:a16="http://schemas.microsoft.com/office/drawing/2014/main" id="{B9C16D5B-A654-4971-B2EA-38E0D3A8C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5" t="25381" r="34657" b="23788"/>
          <a:stretch/>
        </p:blipFill>
        <p:spPr>
          <a:xfrm>
            <a:off x="8214324" y="1097405"/>
            <a:ext cx="3086099" cy="3238584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9CDDC1F-8BB4-4DD6-8E19-8F0AA8216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RVE generation </a:t>
            </a:r>
          </a:p>
          <a:p>
            <a:pPr marL="919000" lvl="1" indent="-342900">
              <a:buAutoNum type="arabicPeriod"/>
            </a:pPr>
            <a:r>
              <a:rPr lang="en-US" dirty="0"/>
              <a:t>Workflow</a:t>
            </a:r>
          </a:p>
          <a:p>
            <a:pPr marL="919000" lvl="1" indent="-342900">
              <a:buAutoNum type="arabicPeriod"/>
            </a:pPr>
            <a:r>
              <a:rPr lang="en-US" dirty="0"/>
              <a:t>Grain shape control</a:t>
            </a:r>
          </a:p>
          <a:p>
            <a:pPr marL="919000" lvl="1" indent="-342900">
              <a:buAutoNum type="arabicPeriod"/>
            </a:pPr>
            <a:r>
              <a:rPr lang="en-US" dirty="0"/>
              <a:t>Evaluation</a:t>
            </a:r>
          </a:p>
          <a:p>
            <a:pPr marL="342900" indent="-342900">
              <a:buAutoNum type="arabicPeriod"/>
            </a:pPr>
            <a:r>
              <a:rPr lang="en-US" dirty="0"/>
              <a:t>Further developments</a:t>
            </a:r>
          </a:p>
          <a:p>
            <a:pPr marL="919000" lvl="1" indent="-342900">
              <a:buAutoNum type="arabicPeriod"/>
            </a:pPr>
            <a:r>
              <a:rPr lang="en-US" dirty="0"/>
              <a:t>Post-process</a:t>
            </a:r>
          </a:p>
          <a:p>
            <a:pPr marL="919000" lvl="1" indent="-342900">
              <a:buAutoNum type="arabicPeriod"/>
            </a:pPr>
            <a:r>
              <a:rPr lang="en-US" dirty="0"/>
              <a:t>Grain shape aspect ratio evaluation</a:t>
            </a:r>
          </a:p>
          <a:p>
            <a:pPr marL="919000" lvl="1" indent="-342900">
              <a:buAutoNum type="arabicPeriod"/>
            </a:pPr>
            <a:r>
              <a:rPr lang="en-US" dirty="0"/>
              <a:t>Grain axis orientation control</a:t>
            </a:r>
          </a:p>
          <a:p>
            <a:pPr marL="342900" indent="-342900">
              <a:buAutoNum type="arabicPeriod"/>
            </a:pPr>
            <a:r>
              <a:rPr lang="en-US" dirty="0"/>
              <a:t>Final RVE</a:t>
            </a:r>
          </a:p>
          <a:p>
            <a:pPr marL="342900" indent="-342900">
              <a:buAutoNum type="arabicPeriod"/>
            </a:pPr>
            <a:r>
              <a:rPr lang="en-US" dirty="0"/>
              <a:t>RVE with other filters</a:t>
            </a:r>
          </a:p>
          <a:p>
            <a:pPr marL="919000" lvl="1" indent="-342900">
              <a:buAutoNum type="arabicPeriod"/>
            </a:pPr>
            <a:r>
              <a:rPr lang="en-US" dirty="0"/>
              <a:t>Variant grain shape aspect ratio</a:t>
            </a:r>
          </a:p>
          <a:p>
            <a:pPr marL="919000" lvl="1" indent="-342900">
              <a:buAutoNum type="arabicPeriod"/>
            </a:pPr>
            <a:r>
              <a:rPr lang="en-US" dirty="0"/>
              <a:t>Variant grain axis orientation</a:t>
            </a:r>
          </a:p>
          <a:p>
            <a:pPr marL="342900" indent="-342900">
              <a:buAutoNum type="arabicPeriod"/>
            </a:pPr>
            <a:r>
              <a:rPr lang="en-US" dirty="0"/>
              <a:t>Conclusions  and outlook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FBF7E8-970A-44FF-A5CB-47D6686E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05D2637-AE14-4915-910C-6BAF75156BEF}"/>
              </a:ext>
            </a:extLst>
          </p:cNvPr>
          <p:cNvSpPr/>
          <p:nvPr/>
        </p:nvSpPr>
        <p:spPr>
          <a:xfrm>
            <a:off x="6864454" y="943932"/>
            <a:ext cx="9652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Grain size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E59A7F-E7C6-4521-BEDA-0350724CE9B3}"/>
              </a:ext>
            </a:extLst>
          </p:cNvPr>
          <p:cNvSpPr/>
          <p:nvPr/>
        </p:nvSpPr>
        <p:spPr>
          <a:xfrm>
            <a:off x="5636799" y="3807038"/>
            <a:ext cx="9652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Grain shape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C0DAA5-FA51-4C23-BBF2-D84F849133A6}"/>
              </a:ext>
            </a:extLst>
          </p:cNvPr>
          <p:cNvSpPr/>
          <p:nvPr/>
        </p:nvSpPr>
        <p:spPr>
          <a:xfrm>
            <a:off x="7706579" y="4619528"/>
            <a:ext cx="1504236" cy="59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Grain orientation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F1AEDC-A77C-4449-9545-18939D35115D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9329118" y="2235200"/>
            <a:ext cx="348766" cy="3043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A28513-7053-423E-909E-361C7B5E363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601999" y="3012079"/>
            <a:ext cx="2378356" cy="105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426C9AAD-40BF-431D-A250-274B5316F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10" r="44951"/>
          <a:stretch/>
        </p:blipFill>
        <p:spPr>
          <a:xfrm>
            <a:off x="8097468" y="5323661"/>
            <a:ext cx="1810581" cy="1211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DED20BF-81A0-4A8C-A4B0-C9F25CF15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787"/>
          <a:stretch/>
        </p:blipFill>
        <p:spPr>
          <a:xfrm>
            <a:off x="5379774" y="4431325"/>
            <a:ext cx="1378522" cy="1297803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B02A424-9F8D-4600-AD58-D9F8274CA2EF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7829654" y="1204282"/>
            <a:ext cx="1150701" cy="38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B566C1E6-B967-4A60-A2DD-04C012628F52}"/>
              </a:ext>
            </a:extLst>
          </p:cNvPr>
          <p:cNvSpPr/>
          <p:nvPr/>
        </p:nvSpPr>
        <p:spPr>
          <a:xfrm>
            <a:off x="9329118" y="1879600"/>
            <a:ext cx="697531" cy="355600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CF65FA9-A527-4B63-BECE-678A84F580F0}"/>
              </a:ext>
            </a:extLst>
          </p:cNvPr>
          <p:cNvCxnSpPr>
            <a:cxnSpLocks/>
          </p:cNvCxnSpPr>
          <p:nvPr/>
        </p:nvCxnSpPr>
        <p:spPr>
          <a:xfrm flipH="1">
            <a:off x="9185810" y="5309001"/>
            <a:ext cx="610302" cy="3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A6B08EC-6F57-42CC-9420-099E67619378}"/>
              </a:ext>
            </a:extLst>
          </p:cNvPr>
          <p:cNvSpPr txBox="1"/>
          <p:nvPr/>
        </p:nvSpPr>
        <p:spPr>
          <a:xfrm>
            <a:off x="9586613" y="5057672"/>
            <a:ext cx="263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Misorientation angle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3F71A62-6EB6-4A20-AE36-0992D9371ED2}"/>
              </a:ext>
            </a:extLst>
          </p:cNvPr>
          <p:cNvCxnSpPr>
            <a:cxnSpLocks/>
          </p:cNvCxnSpPr>
          <p:nvPr/>
        </p:nvCxnSpPr>
        <p:spPr>
          <a:xfrm flipH="1">
            <a:off x="9474450" y="5641580"/>
            <a:ext cx="764975" cy="5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49782EE-9E8E-4D27-8FC8-0E5E7BE1C895}"/>
              </a:ext>
            </a:extLst>
          </p:cNvPr>
          <p:cNvSpPr txBox="1"/>
          <p:nvPr/>
        </p:nvSpPr>
        <p:spPr>
          <a:xfrm>
            <a:off x="10238553" y="5407978"/>
            <a:ext cx="113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Orientation of crystal lattice</a:t>
            </a:r>
          </a:p>
        </p:txBody>
      </p:sp>
    </p:spTree>
    <p:extLst>
      <p:ext uri="{BB962C8B-B14F-4D97-AF65-F5344CB8AC3E}">
        <p14:creationId xmlns:p14="http://schemas.microsoft.com/office/powerpoint/2010/main" val="30864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D7322F-E4DC-4612-A441-2D910A08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RVE generation – Workflow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F4EC7D-54CA-41CC-867E-960160DC567F}"/>
              </a:ext>
            </a:extLst>
          </p:cNvPr>
          <p:cNvSpPr txBox="1"/>
          <p:nvPr/>
        </p:nvSpPr>
        <p:spPr>
          <a:xfrm>
            <a:off x="276208" y="964350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dirty="0">
                <a:cs typeface="Arial" panose="020B0604020202020204" pitchFamily="34" charset="0"/>
              </a:rPr>
              <a:t>Micro</a:t>
            </a:r>
            <a:r>
              <a:rPr lang="en-US" dirty="0"/>
              <a:t>structure characterization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F4DE05-A5A0-416A-8106-7807C42FDD20}"/>
              </a:ext>
            </a:extLst>
          </p:cNvPr>
          <p:cNvSpPr txBox="1"/>
          <p:nvPr/>
        </p:nvSpPr>
        <p:spPr>
          <a:xfrm>
            <a:off x="474985" y="1299561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Grain size / shape / orientation distribution figures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989080-2E7E-4198-8C95-DD6368EA64B6}"/>
              </a:ext>
            </a:extLst>
          </p:cNvPr>
          <p:cNvSpPr txBox="1"/>
          <p:nvPr/>
        </p:nvSpPr>
        <p:spPr>
          <a:xfrm>
            <a:off x="261139" y="3999932"/>
            <a:ext cx="520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dirty="0">
                <a:cs typeface="Arial" panose="020B0604020202020204" pitchFamily="34" charset="0"/>
              </a:rPr>
              <a:t>Representativeness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of</a:t>
            </a:r>
            <a:r>
              <a:rPr lang="es-ES" dirty="0">
                <a:cs typeface="Arial" panose="020B0604020202020204" pitchFamily="34" charset="0"/>
              </a:rPr>
              <a:t> RVE </a:t>
            </a:r>
            <a:r>
              <a:rPr lang="es-ES" dirty="0">
                <a:cs typeface="Arial" panose="020B0604020202020204" pitchFamily="34" charset="0"/>
                <a:sym typeface="Wingdings" panose="05000000000000000000" pitchFamily="2" charset="2"/>
              </a:rPr>
              <a:t> MRAC / MRAD</a:t>
            </a:r>
            <a:endParaRPr lang="en-GB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6F03088-9372-4B56-807C-3AFF934BF201}"/>
                  </a:ext>
                </a:extLst>
              </p:cNvPr>
              <p:cNvSpPr txBox="1"/>
              <p:nvPr/>
            </p:nvSpPr>
            <p:spPr>
              <a:xfrm>
                <a:off x="1749268" y="4330505"/>
                <a:ext cx="5687568" cy="675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𝑅𝑉𝐸</m:t>
                                  </m:r>
                                </m:sub>
                              </m:s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6F03088-9372-4B56-807C-3AFF934B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268" y="4330505"/>
                <a:ext cx="5687568" cy="675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C49BCF-AB5E-43EE-87CA-A4FCCC89C713}"/>
                  </a:ext>
                </a:extLst>
              </p:cNvPr>
              <p:cNvSpPr txBox="1"/>
              <p:nvPr/>
            </p:nvSpPr>
            <p:spPr>
              <a:xfrm>
                <a:off x="2758312" y="4993187"/>
                <a:ext cx="5687568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Calibri" panose="020F0502020204030204" pitchFamily="34" charset="0"/>
                  </a:rPr>
                  <a:t>Δ=mean</a:t>
                </a:r>
                <a14:m>
                  <m:oMath xmlns:m="http://schemas.openxmlformats.org/officeDocument/2006/math"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∣∆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𝑑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∣,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∣∆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𝑎𝑠𝑝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∣,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∣∆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𝑂𝐷𝐹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∣,</m:t>
                    </m:r>
                    <m:sSub>
                      <m:sSub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∣∆</m:t>
                        </m:r>
                      </m:e>
                      <m:sub>
                        <m:r>
                          <a:rPr lang="en-GB" sz="1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GB" sz="16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∣)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C49BCF-AB5E-43EE-87CA-A4FCCC89C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312" y="4993187"/>
                <a:ext cx="5687568" cy="357534"/>
              </a:xfrm>
              <a:prstGeom prst="rect">
                <a:avLst/>
              </a:prstGeom>
              <a:blipFill>
                <a:blip r:embed="rId4"/>
                <a:stretch>
                  <a:fillRect l="-536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E85361F-8E60-4DEF-ABB7-96BD5459C718}"/>
                  </a:ext>
                </a:extLst>
              </p:cNvPr>
              <p:cNvSpPr txBox="1"/>
              <p:nvPr/>
            </p:nvSpPr>
            <p:spPr>
              <a:xfrm>
                <a:off x="1293287" y="5579078"/>
                <a:ext cx="6254496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𝑅𝑉𝐸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E85361F-8E60-4DEF-ABB7-96BD5459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87" y="5579078"/>
                <a:ext cx="6254496" cy="358303"/>
              </a:xfrm>
              <a:prstGeom prst="rect">
                <a:avLst/>
              </a:prstGeom>
              <a:blipFill>
                <a:blip r:embed="rId5"/>
                <a:stretch>
                  <a:fillRect t="-94915" b="-150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CE87D6DC-57AD-4EA1-B26F-EA1781EF72B1}"/>
              </a:ext>
            </a:extLst>
          </p:cNvPr>
          <p:cNvSpPr txBox="1"/>
          <p:nvPr/>
        </p:nvSpPr>
        <p:spPr>
          <a:xfrm>
            <a:off x="298450" y="6081903"/>
            <a:ext cx="115951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[1] </a:t>
            </a:r>
            <a:r>
              <a:rPr lang="en-GB" sz="1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W. Liu, J. Lian, N. </a:t>
            </a:r>
            <a:r>
              <a:rPr lang="en-GB" sz="1100" dirty="0" err="1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Aravas</a:t>
            </a:r>
            <a:r>
              <a:rPr lang="en-GB" sz="1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, and S. </a:t>
            </a:r>
            <a:r>
              <a:rPr lang="en-GB" sz="1100" dirty="0" err="1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Münstermann</a:t>
            </a:r>
            <a:r>
              <a:rPr lang="en-GB" sz="1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, “A strategy for synthetic microstructure generation and crystal plasticity parameter calibration of fine-grain-structured dual-phase steel,” </a:t>
            </a:r>
            <a:r>
              <a:rPr lang="en-GB" sz="1100" i="1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Int. J. </a:t>
            </a:r>
            <a:r>
              <a:rPr lang="en-GB" sz="1100" i="1" dirty="0" err="1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Plast</a:t>
            </a:r>
            <a:r>
              <a:rPr lang="en-GB" sz="1100" i="1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.</a:t>
            </a:r>
            <a:r>
              <a:rPr lang="en-GB" sz="1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, vol. 126, no. October 2019, p. 102614, 2020, </a:t>
            </a:r>
            <a:r>
              <a:rPr lang="en-GB" sz="1100" dirty="0" err="1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doi</a:t>
            </a:r>
            <a:r>
              <a:rPr lang="en-GB" sz="11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: 10.1016/j.ijplas.2019.10.002.</a:t>
            </a:r>
            <a:endParaRPr lang="en-GB" sz="12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EFD8A45-48B0-4808-A5A5-CD11EE05F65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1"/>
          <a:stretch/>
        </p:blipFill>
        <p:spPr bwMode="auto">
          <a:xfrm>
            <a:off x="8176817" y="1560125"/>
            <a:ext cx="2915827" cy="253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046184-185A-422A-A98B-6D6006A6BD1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74985" y="1643951"/>
            <a:ext cx="3083532" cy="22806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7C25D48-260F-4A22-96BC-7A5A3595F7B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201623" y="1560125"/>
            <a:ext cx="3281207" cy="23937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66190-0543-4AF3-AB16-FC5A03431B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60"/>
          <a:stretch/>
        </p:blipFill>
        <p:spPr>
          <a:xfrm>
            <a:off x="7726767" y="4122150"/>
            <a:ext cx="2715965" cy="19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D03D0A-FDD4-4FA9-A40C-A6CE210A9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0738" y="1104900"/>
            <a:ext cx="11308145" cy="3766065"/>
          </a:xfrm>
        </p:spPr>
        <p:txBody>
          <a:bodyPr/>
          <a:lstStyle/>
          <a:p>
            <a:r>
              <a:rPr lang="en-US" dirty="0"/>
              <a:t>Three</a:t>
            </a:r>
            <a:r>
              <a:rPr lang="es-ES" dirty="0"/>
              <a:t> </a:t>
            </a:r>
            <a:r>
              <a:rPr lang="en-US" dirty="0"/>
              <a:t>different approaches</a:t>
            </a:r>
          </a:p>
          <a:p>
            <a:pPr lvl="1"/>
            <a:r>
              <a:rPr lang="en-US" dirty="0"/>
              <a:t>Equiaxed</a:t>
            </a:r>
          </a:p>
          <a:p>
            <a:pPr lvl="1"/>
            <a:r>
              <a:rPr lang="en-US" dirty="0"/>
              <a:t>Average method </a:t>
            </a:r>
            <a:r>
              <a:rPr lang="en-US" dirty="0">
                <a:sym typeface="Wingdings" panose="05000000000000000000" pitchFamily="2" charset="2"/>
              </a:rPr>
              <a:t> Mean values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Grain shape distribution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Fitting parameters of beta distribution </a:t>
            </a:r>
            <a:r>
              <a:rPr lang="en-US" dirty="0"/>
              <a:t> </a:t>
            </a:r>
          </a:p>
          <a:p>
            <a:r>
              <a:rPr lang="en-US" dirty="0"/>
              <a:t>Optimal numerical</a:t>
            </a:r>
            <a:r>
              <a:rPr lang="es-ES" dirty="0"/>
              <a:t> </a:t>
            </a:r>
            <a:r>
              <a:rPr lang="en-US" dirty="0"/>
              <a:t>parameter </a:t>
            </a:r>
            <a:r>
              <a:rPr lang="en-US" dirty="0">
                <a:sym typeface="Wingdings" panose="05000000000000000000" pitchFamily="2" charset="2"/>
              </a:rPr>
              <a:t> M</a:t>
            </a:r>
            <a:r>
              <a:rPr lang="en-US" dirty="0"/>
              <a:t>esh size</a:t>
            </a:r>
          </a:p>
          <a:p>
            <a:r>
              <a:rPr lang="en-US" dirty="0"/>
              <a:t>RVE uncertainty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10 </a:t>
            </a:r>
            <a:r>
              <a:rPr lang="en-US" dirty="0"/>
              <a:t>parallel</a:t>
            </a:r>
            <a:r>
              <a:rPr lang="es-ES" dirty="0"/>
              <a:t> RVE </a:t>
            </a:r>
            <a:r>
              <a:rPr lang="en-US" dirty="0"/>
              <a:t>generations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D7322F-E4DC-4612-A441-2D910A08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RVE generation – Grain shape control</a:t>
            </a:r>
          </a:p>
        </p:txBody>
      </p:sp>
      <p:graphicFrame>
        <p:nvGraphicFramePr>
          <p:cNvPr id="7" name="Tabla 3">
            <a:extLst>
              <a:ext uri="{FF2B5EF4-FFF2-40B4-BE49-F238E27FC236}">
                <a16:creationId xmlns:a16="http://schemas.microsoft.com/office/drawing/2014/main" id="{F5A2CD12-1C24-4C62-9F75-2014CF016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65153"/>
              </p:ext>
            </p:extLst>
          </p:nvPr>
        </p:nvGraphicFramePr>
        <p:xfrm>
          <a:off x="955218" y="3645392"/>
          <a:ext cx="10281564" cy="21077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1699">
                  <a:extLst>
                    <a:ext uri="{9D8B030D-6E8A-4147-A177-3AD203B41FA5}">
                      <a16:colId xmlns:a16="http://schemas.microsoft.com/office/drawing/2014/main" val="194240436"/>
                    </a:ext>
                  </a:extLst>
                </a:gridCol>
                <a:gridCol w="1589973">
                  <a:extLst>
                    <a:ext uri="{9D8B030D-6E8A-4147-A177-3AD203B41FA5}">
                      <a16:colId xmlns:a16="http://schemas.microsoft.com/office/drawing/2014/main" val="1304992979"/>
                    </a:ext>
                  </a:extLst>
                </a:gridCol>
                <a:gridCol w="1589973">
                  <a:extLst>
                    <a:ext uri="{9D8B030D-6E8A-4147-A177-3AD203B41FA5}">
                      <a16:colId xmlns:a16="http://schemas.microsoft.com/office/drawing/2014/main" val="3574698071"/>
                    </a:ext>
                  </a:extLst>
                </a:gridCol>
                <a:gridCol w="1589973">
                  <a:extLst>
                    <a:ext uri="{9D8B030D-6E8A-4147-A177-3AD203B41FA5}">
                      <a16:colId xmlns:a16="http://schemas.microsoft.com/office/drawing/2014/main" val="1216215247"/>
                    </a:ext>
                  </a:extLst>
                </a:gridCol>
                <a:gridCol w="1589973">
                  <a:extLst>
                    <a:ext uri="{9D8B030D-6E8A-4147-A177-3AD203B41FA5}">
                      <a16:colId xmlns:a16="http://schemas.microsoft.com/office/drawing/2014/main" val="1492298053"/>
                    </a:ext>
                  </a:extLst>
                </a:gridCol>
                <a:gridCol w="1589973">
                  <a:extLst>
                    <a:ext uri="{9D8B030D-6E8A-4147-A177-3AD203B41FA5}">
                      <a16:colId xmlns:a16="http://schemas.microsoft.com/office/drawing/2014/main" val="1530923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Shape distribution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Shape distribution b (RD-TD)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Shape distribution c (RD-ND)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Alpha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Beta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92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Equiaxed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44986"/>
                  </a:ext>
                </a:extLst>
              </a:tr>
              <a:tr h="370348">
                <a:tc>
                  <a:txBody>
                    <a:bodyPr/>
                    <a:lstStyle/>
                    <a:p>
                      <a:pPr algn="l"/>
                      <a:r>
                        <a:rPr lang="en-GB" sz="1600" b="1" dirty="0"/>
                        <a:t>Average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19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b="1" dirty="0"/>
                        <a:t>Grain shape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475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406B9E2-6908-48BD-AD58-E8348C4CE12F}"/>
                  </a:ext>
                </a:extLst>
              </p:cNvPr>
              <p:cNvSpPr txBox="1"/>
              <p:nvPr/>
            </p:nvSpPr>
            <p:spPr>
              <a:xfrm>
                <a:off x="6488176" y="1943150"/>
                <a:ext cx="5687568" cy="533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406B9E2-6908-48BD-AD58-E8348C4CE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176" y="1943150"/>
                <a:ext cx="5687568" cy="533351"/>
              </a:xfrm>
              <a:prstGeom prst="rect">
                <a:avLst/>
              </a:prstGeom>
              <a:blipFill>
                <a:blip r:embed="rId2"/>
                <a:stretch>
                  <a:fillRect b="-149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46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A1CB66F-3103-407C-A52E-4EF8D6D7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RVE </a:t>
            </a:r>
            <a:r>
              <a:rPr lang="es-ES" dirty="0" err="1"/>
              <a:t>generation</a:t>
            </a:r>
            <a:r>
              <a:rPr lang="es-ES" dirty="0"/>
              <a:t> – </a:t>
            </a:r>
            <a:r>
              <a:rPr lang="es-ES" dirty="0" err="1"/>
              <a:t>Grain</a:t>
            </a:r>
            <a:r>
              <a:rPr lang="es-ES" dirty="0"/>
              <a:t> </a:t>
            </a:r>
            <a:r>
              <a:rPr lang="es-ES" dirty="0" err="1"/>
              <a:t>shape</a:t>
            </a:r>
            <a:r>
              <a:rPr lang="es-ES" dirty="0"/>
              <a:t> control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F22332-6212-4030-A108-55BE243C7E59}"/>
              </a:ext>
            </a:extLst>
          </p:cNvPr>
          <p:cNvSpPr txBox="1"/>
          <p:nvPr/>
        </p:nvSpPr>
        <p:spPr>
          <a:xfrm>
            <a:off x="1959191" y="-909789"/>
            <a:ext cx="11470151" cy="79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indent="-432000" defTabSz="215900">
              <a:lnSpc>
                <a:spcPct val="135000"/>
              </a:lnSpc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tabLst>
                <a:tab pos="215900" algn="l"/>
              </a:tabLst>
            </a:pPr>
            <a:r>
              <a:rPr lang="es-ES" dirty="0" err="1">
                <a:cs typeface="Arial" panose="020B0604020202020204" pitchFamily="34" charset="0"/>
              </a:rPr>
              <a:t>Taking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any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grain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shape</a:t>
            </a:r>
            <a:r>
              <a:rPr lang="es-ES" dirty="0">
                <a:cs typeface="Arial" panose="020B0604020202020204" pitchFamily="34" charset="0"/>
              </a:rPr>
              <a:t> control </a:t>
            </a:r>
            <a:r>
              <a:rPr lang="es-ES" dirty="0" err="1">
                <a:cs typeface="Arial" panose="020B0604020202020204" pitchFamily="34" charset="0"/>
              </a:rPr>
              <a:t>method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it</a:t>
            </a:r>
            <a:r>
              <a:rPr lang="es-ES" dirty="0">
                <a:cs typeface="Arial" panose="020B0604020202020204" pitchFamily="34" charset="0"/>
              </a:rPr>
              <a:t> can be </a:t>
            </a:r>
            <a:r>
              <a:rPr lang="es-ES" dirty="0" err="1">
                <a:cs typeface="Arial" panose="020B0604020202020204" pitchFamily="34" charset="0"/>
              </a:rPr>
              <a:t>seen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how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the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mesh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size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does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not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affect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much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on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>
                <a:cs typeface="Arial" panose="020B0604020202020204" pitchFamily="34" charset="0"/>
              </a:rPr>
              <a:t>results</a:t>
            </a:r>
            <a:endParaRPr lang="es-ES" dirty="0">
              <a:cs typeface="Arial" panose="020B0604020202020204" pitchFamily="34" charset="0"/>
            </a:endParaRPr>
          </a:p>
          <a:p>
            <a:pPr marL="215900" indent="-432000" defTabSz="215900">
              <a:lnSpc>
                <a:spcPct val="135000"/>
              </a:lnSpc>
              <a:buClr>
                <a:srgbClr val="C00000"/>
              </a:buClr>
              <a:buSzPct val="90000"/>
              <a:buFont typeface="Wingdings" panose="05000000000000000000" pitchFamily="2" charset="2"/>
              <a:buChar char="q"/>
              <a:tabLst>
                <a:tab pos="215900" algn="l"/>
              </a:tabLst>
            </a:pPr>
            <a:r>
              <a:rPr lang="es-ES" dirty="0" err="1">
                <a:cs typeface="Arial" panose="020B0604020202020204" pitchFamily="34" charset="0"/>
              </a:rPr>
              <a:t>The</a:t>
            </a:r>
            <a:r>
              <a:rPr lang="es-ES" dirty="0">
                <a:cs typeface="Arial" panose="020B0604020202020204" pitchFamily="34" charset="0"/>
              </a:rPr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beta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Gets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closest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to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experimetal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results</a:t>
            </a:r>
            <a:endParaRPr lang="en-GB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E524B8-064D-4FFE-AE01-28DAFAAE45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 r="8784"/>
          <a:stretch/>
        </p:blipFill>
        <p:spPr bwMode="auto">
          <a:xfrm>
            <a:off x="1298685" y="3505679"/>
            <a:ext cx="3433373" cy="303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AC62AA7-B666-4927-B5BD-C25D1107209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" t="15306" r="9346"/>
          <a:stretch/>
        </p:blipFill>
        <p:spPr bwMode="auto">
          <a:xfrm>
            <a:off x="7826829" y="1044503"/>
            <a:ext cx="4236309" cy="29432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5A8DE80B-25D0-4556-9EE0-95AB93A42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4667" y="4287103"/>
            <a:ext cx="8104386" cy="3733541"/>
          </a:xfrm>
        </p:spPr>
        <p:txBody>
          <a:bodyPr/>
          <a:lstStyle/>
          <a:p>
            <a:pPr marL="0" indent="0">
              <a:buSzPts val="1400"/>
              <a:buFont typeface="Arial"/>
              <a:buNone/>
            </a:pPr>
            <a:r>
              <a:rPr lang="en-GB" sz="1800" b="1" dirty="0">
                <a:solidFill>
                  <a:srgbClr val="00A3AD"/>
                </a:solidFill>
              </a:rPr>
              <a:t>Microstructure representative assessment criterion</a:t>
            </a:r>
          </a:p>
          <a:p>
            <a:r>
              <a:rPr lang="en-GB" sz="1600" dirty="0"/>
              <a:t>Best approach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Shape distribution </a:t>
            </a:r>
          </a:p>
          <a:p>
            <a:r>
              <a:rPr lang="en-GB" sz="1600" dirty="0"/>
              <a:t>Grain size error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very small in all three cases</a:t>
            </a:r>
            <a:endParaRPr lang="en-GB" sz="1400" dirty="0"/>
          </a:p>
          <a:p>
            <a:r>
              <a:rPr lang="en-GB" sz="1600" dirty="0"/>
              <a:t>The texture index error </a:t>
            </a:r>
            <a:r>
              <a:rPr lang="en-GB" sz="1600" dirty="0">
                <a:sym typeface="Wingdings" panose="05000000000000000000" pitchFamily="2" charset="2"/>
              </a:rPr>
              <a:t> Best with shape distribution</a:t>
            </a:r>
            <a:endParaRPr lang="en-GB" sz="1600" dirty="0"/>
          </a:p>
          <a:p>
            <a:endParaRPr lang="en-GB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546AA1D-EAF9-40F3-8B8E-265BD21B4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08249"/>
              </p:ext>
            </p:extLst>
          </p:nvPr>
        </p:nvGraphicFramePr>
        <p:xfrm>
          <a:off x="200459" y="1057203"/>
          <a:ext cx="7626370" cy="244847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90458">
                  <a:extLst>
                    <a:ext uri="{9D8B030D-6E8A-4147-A177-3AD203B41FA5}">
                      <a16:colId xmlns:a16="http://schemas.microsoft.com/office/drawing/2014/main" val="1690965450"/>
                    </a:ext>
                  </a:extLst>
                </a:gridCol>
                <a:gridCol w="1147483">
                  <a:extLst>
                    <a:ext uri="{9D8B030D-6E8A-4147-A177-3AD203B41FA5}">
                      <a16:colId xmlns:a16="http://schemas.microsoft.com/office/drawing/2014/main" val="2969468657"/>
                    </a:ext>
                  </a:extLst>
                </a:gridCol>
                <a:gridCol w="1002298">
                  <a:extLst>
                    <a:ext uri="{9D8B030D-6E8A-4147-A177-3AD203B41FA5}">
                      <a16:colId xmlns:a16="http://schemas.microsoft.com/office/drawing/2014/main" val="3562399523"/>
                    </a:ext>
                  </a:extLst>
                </a:gridCol>
                <a:gridCol w="1059323">
                  <a:extLst>
                    <a:ext uri="{9D8B030D-6E8A-4147-A177-3AD203B41FA5}">
                      <a16:colId xmlns:a16="http://schemas.microsoft.com/office/drawing/2014/main" val="617105806"/>
                    </a:ext>
                  </a:extLst>
                </a:gridCol>
                <a:gridCol w="1025152">
                  <a:extLst>
                    <a:ext uri="{9D8B030D-6E8A-4147-A177-3AD203B41FA5}">
                      <a16:colId xmlns:a16="http://schemas.microsoft.com/office/drawing/2014/main" val="3492175168"/>
                    </a:ext>
                  </a:extLst>
                </a:gridCol>
                <a:gridCol w="768484">
                  <a:extLst>
                    <a:ext uri="{9D8B030D-6E8A-4147-A177-3AD203B41FA5}">
                      <a16:colId xmlns:a16="http://schemas.microsoft.com/office/drawing/2014/main" val="4130071357"/>
                    </a:ext>
                  </a:extLst>
                </a:gridCol>
                <a:gridCol w="673200">
                  <a:extLst>
                    <a:ext uri="{9D8B030D-6E8A-4147-A177-3AD203B41FA5}">
                      <a16:colId xmlns:a16="http://schemas.microsoft.com/office/drawing/2014/main" val="2440236998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2556853561"/>
                    </a:ext>
                  </a:extLst>
                </a:gridCol>
              </a:tblGrid>
              <a:tr h="929003">
                <a:tc gridSpan="2">
                  <a:txBody>
                    <a:bodyPr/>
                    <a:lstStyle/>
                    <a:p>
                      <a:pPr indent="25209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size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shape asp. Ratio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ODF error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Texture index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Δ, %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number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537403"/>
                  </a:ext>
                </a:extLst>
              </a:tr>
              <a:tr h="295235"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Approach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Equiaxed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0.0005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0.23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0.92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0.27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2.38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2705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8437929"/>
                  </a:ext>
                </a:extLst>
              </a:tr>
              <a:tr h="61211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Mean values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0.0026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0.04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0.97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0.29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1.82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2693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2193909"/>
                  </a:ext>
                </a:extLst>
              </a:tr>
              <a:tr h="61211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Shape distribution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0.0010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0.0103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0.72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0.15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1.11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2697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591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8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940A3C-37A3-4CFC-AE3D-F27FAAA5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Mesh size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AE0182-9389-48BC-940F-F061A7B75EC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10686" r="4515"/>
          <a:stretch/>
        </p:blipFill>
        <p:spPr bwMode="auto">
          <a:xfrm>
            <a:off x="7140197" y="909588"/>
            <a:ext cx="4893563" cy="2680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06A597C-40CD-44EA-8A4C-2F477EED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97551"/>
              </p:ext>
            </p:extLst>
          </p:nvPr>
        </p:nvGraphicFramePr>
        <p:xfrm>
          <a:off x="383119" y="1054462"/>
          <a:ext cx="6757079" cy="221356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41985">
                  <a:extLst>
                    <a:ext uri="{9D8B030D-6E8A-4147-A177-3AD203B41FA5}">
                      <a16:colId xmlns:a16="http://schemas.microsoft.com/office/drawing/2014/main" val="1759097434"/>
                    </a:ext>
                  </a:extLst>
                </a:gridCol>
                <a:gridCol w="1116856">
                  <a:extLst>
                    <a:ext uri="{9D8B030D-6E8A-4147-A177-3AD203B41FA5}">
                      <a16:colId xmlns:a16="http://schemas.microsoft.com/office/drawing/2014/main" val="464965410"/>
                    </a:ext>
                  </a:extLst>
                </a:gridCol>
                <a:gridCol w="1116856">
                  <a:extLst>
                    <a:ext uri="{9D8B030D-6E8A-4147-A177-3AD203B41FA5}">
                      <a16:colId xmlns:a16="http://schemas.microsoft.com/office/drawing/2014/main" val="4111323971"/>
                    </a:ext>
                  </a:extLst>
                </a:gridCol>
                <a:gridCol w="1080651">
                  <a:extLst>
                    <a:ext uri="{9D8B030D-6E8A-4147-A177-3AD203B41FA5}">
                      <a16:colId xmlns:a16="http://schemas.microsoft.com/office/drawing/2014/main" val="3442279755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1936003043"/>
                    </a:ext>
                  </a:extLst>
                </a:gridCol>
                <a:gridCol w="808781">
                  <a:extLst>
                    <a:ext uri="{9D8B030D-6E8A-4147-A177-3AD203B41FA5}">
                      <a16:colId xmlns:a16="http://schemas.microsoft.com/office/drawing/2014/main" val="4290346081"/>
                    </a:ext>
                  </a:extLst>
                </a:gridCol>
                <a:gridCol w="881802">
                  <a:extLst>
                    <a:ext uri="{9D8B030D-6E8A-4147-A177-3AD203B41FA5}">
                      <a16:colId xmlns:a16="http://schemas.microsoft.com/office/drawing/2014/main" val="3614212656"/>
                    </a:ext>
                  </a:extLst>
                </a:gridCol>
              </a:tblGrid>
              <a:tr h="9746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Mesh size, μm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size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shape asp. ratio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ODF error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Texture index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Δ, %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Grain number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948681"/>
                  </a:ext>
                </a:extLst>
              </a:tr>
              <a:tr h="30973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0.01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0.0002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1.60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1.52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4.7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378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5973586"/>
                  </a:ext>
                </a:extLst>
              </a:tr>
              <a:tr h="30973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0.0010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0.0103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0.72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0.15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1.11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2697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34829"/>
                  </a:ext>
                </a:extLst>
              </a:tr>
              <a:tr h="30973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0.0119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0.82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0.47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4.12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7832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128627"/>
                  </a:ext>
                </a:extLst>
              </a:tr>
              <a:tr h="30973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0.15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0.015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0.80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0.53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4.33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15694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5020808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00F3A235-C832-48B0-A80D-89B2FC3EA8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9" y="3913281"/>
            <a:ext cx="3224601" cy="250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938669-FBA7-44C9-93BE-C573439157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58" y="3913281"/>
            <a:ext cx="3018141" cy="250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19BC1E0-11BF-475A-B556-15D2ED6A44A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1"/>
          <a:stretch/>
        </p:blipFill>
        <p:spPr bwMode="auto">
          <a:xfrm>
            <a:off x="6946901" y="4083831"/>
            <a:ext cx="2557156" cy="22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F269D88-6592-433C-BFCD-89902E2BEFD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00" y="4134631"/>
            <a:ext cx="2514000" cy="203498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4F9CB98-7671-4CB7-A82F-8D66722F24AB}"/>
              </a:ext>
            </a:extLst>
          </p:cNvPr>
          <p:cNvSpPr txBox="1"/>
          <p:nvPr/>
        </p:nvSpPr>
        <p:spPr>
          <a:xfrm>
            <a:off x="383119" y="3463473"/>
            <a:ext cx="97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600" dirty="0"/>
              <a:t>Comparation of exp. data and output for:</a:t>
            </a:r>
          </a:p>
          <a:p>
            <a:r>
              <a:rPr lang="en-US" sz="1600" dirty="0"/>
              <a:t>	</a:t>
            </a:r>
            <a:r>
              <a:rPr lang="en-US" sz="1600" u="sng" dirty="0"/>
              <a:t>Grain size</a:t>
            </a:r>
            <a:r>
              <a:rPr lang="en-US" sz="1600" dirty="0"/>
              <a:t>						</a:t>
            </a:r>
            <a:r>
              <a:rPr lang="en-US" sz="1600" u="sng" dirty="0"/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2131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65ED11C-AC9E-4ED9-937E-0A34F943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 – Post-process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119AC260-B8E6-487A-9484-F5BD552B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56" y="1237825"/>
            <a:ext cx="2416607" cy="2181660"/>
          </a:xfrm>
          <a:prstGeom prst="rect">
            <a:avLst/>
          </a:prstGeom>
        </p:spPr>
      </p:pic>
      <p:sp>
        <p:nvSpPr>
          <p:cNvPr id="42" name="Marcador de texto 1">
            <a:extLst>
              <a:ext uri="{FF2B5EF4-FFF2-40B4-BE49-F238E27FC236}">
                <a16:creationId xmlns:a16="http://schemas.microsoft.com/office/drawing/2014/main" id="{DD388BF9-0490-475C-B0E5-F6E76DE99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116" y="968206"/>
            <a:ext cx="11425767" cy="879434"/>
          </a:xfrm>
        </p:spPr>
        <p:txBody>
          <a:bodyPr/>
          <a:lstStyle/>
          <a:p>
            <a:r>
              <a:rPr lang="en-US" dirty="0"/>
              <a:t>Using</a:t>
            </a:r>
            <a:r>
              <a:rPr lang="es-ES" dirty="0"/>
              <a:t> DREAM3D and MATLAB/MTEX</a:t>
            </a:r>
          </a:p>
          <a:p>
            <a:pPr marL="0" indent="0">
              <a:buNone/>
            </a:pPr>
            <a:r>
              <a:rPr lang="es-ES" b="1" dirty="0"/>
              <a:t>		1. </a:t>
            </a:r>
            <a:r>
              <a:rPr lang="en-US" b="1" dirty="0"/>
              <a:t>Procedure grain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63A8B086-0F61-48D7-839C-69FD9AC386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71" y="3995002"/>
            <a:ext cx="2509579" cy="233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844E3C2-B41D-421B-8CF7-3249B00BED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4272" y="3944191"/>
            <a:ext cx="2743566" cy="256328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52184A6-5C17-4EDE-B6AD-950BF935D7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13569" y="3831771"/>
            <a:ext cx="2628368" cy="2533887"/>
          </a:xfrm>
          <a:prstGeom prst="rect">
            <a:avLst/>
          </a:prstGeom>
        </p:spPr>
      </p:pic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0D85C540-96C2-4DBF-BAF9-F0B4DB1A3146}"/>
              </a:ext>
            </a:extLst>
          </p:cNvPr>
          <p:cNvSpPr/>
          <p:nvPr/>
        </p:nvSpPr>
        <p:spPr>
          <a:xfrm>
            <a:off x="3638686" y="4969265"/>
            <a:ext cx="795810" cy="359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3701E1C8-0021-4FCA-BD17-1D2FEBA181F3}"/>
              </a:ext>
            </a:extLst>
          </p:cNvPr>
          <p:cNvSpPr/>
          <p:nvPr/>
        </p:nvSpPr>
        <p:spPr>
          <a:xfrm>
            <a:off x="7852140" y="4963201"/>
            <a:ext cx="795810" cy="359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F12C490-7D17-4B7B-B7AC-B4B3F5C68095}"/>
              </a:ext>
            </a:extLst>
          </p:cNvPr>
          <p:cNvSpPr txBox="1"/>
          <p:nvPr/>
        </p:nvSpPr>
        <p:spPr>
          <a:xfrm>
            <a:off x="4685577" y="3661966"/>
            <a:ext cx="294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Do analysis of each 2D plane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B722776-0720-43BF-93E5-90DADB672B3A}"/>
              </a:ext>
            </a:extLst>
          </p:cNvPr>
          <p:cNvSpPr txBox="1"/>
          <p:nvPr/>
        </p:nvSpPr>
        <p:spPr>
          <a:xfrm>
            <a:off x="7632458" y="4097704"/>
            <a:ext cx="1398928" cy="73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Remove edge grains and one size pixels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B5A76AD-B49D-4B27-9086-8ABB40BD7E35}"/>
              </a:ext>
            </a:extLst>
          </p:cNvPr>
          <p:cNvSpPr txBox="1"/>
          <p:nvPr/>
        </p:nvSpPr>
        <p:spPr>
          <a:xfrm>
            <a:off x="643272" y="3613027"/>
            <a:ext cx="312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Create final RVE and analyze with data from all layers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66496F-6F59-4C18-8AC3-73E66CFBFE3A}"/>
              </a:ext>
            </a:extLst>
          </p:cNvPr>
          <p:cNvSpPr txBox="1"/>
          <p:nvPr/>
        </p:nvSpPr>
        <p:spPr>
          <a:xfrm>
            <a:off x="704272" y="1939801"/>
            <a:ext cx="296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Data from generated ideal ellipsoid seeds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E577DB5-8C69-42F3-AE77-7D3E41C90B63}"/>
              </a:ext>
            </a:extLst>
          </p:cNvPr>
          <p:cNvSpPr txBox="1"/>
          <p:nvPr/>
        </p:nvSpPr>
        <p:spPr>
          <a:xfrm>
            <a:off x="6076834" y="1837861"/>
            <a:ext cx="2305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Data overlapping, and does not fulfill the whole 3D space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5CAEFC7-8D7F-4F38-8FC7-B91717C330F8}"/>
              </a:ext>
            </a:extLst>
          </p:cNvPr>
          <p:cNvSpPr txBox="1"/>
          <p:nvPr/>
        </p:nvSpPr>
        <p:spPr>
          <a:xfrm>
            <a:off x="734884" y="320151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2. Final </a:t>
            </a:r>
            <a:r>
              <a:rPr lang="en-US" b="1" dirty="0"/>
              <a:t>grain morphology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C854887-17C4-455D-AA77-E737397A1A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42"/>
          <a:stretch/>
        </p:blipFill>
        <p:spPr>
          <a:xfrm>
            <a:off x="3740835" y="1474315"/>
            <a:ext cx="1769784" cy="1828915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771F4F58-8D65-423A-B59E-396282DCA897}"/>
              </a:ext>
            </a:extLst>
          </p:cNvPr>
          <p:cNvSpPr txBox="1"/>
          <p:nvPr/>
        </p:nvSpPr>
        <p:spPr>
          <a:xfrm>
            <a:off x="4434496" y="1197654"/>
            <a:ext cx="81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3D</a:t>
            </a:r>
            <a:endParaRPr lang="en-GB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82D6D28-74D9-4063-9225-0D3E762266BB}"/>
              </a:ext>
            </a:extLst>
          </p:cNvPr>
          <p:cNvSpPr txBox="1"/>
          <p:nvPr/>
        </p:nvSpPr>
        <p:spPr>
          <a:xfrm>
            <a:off x="9113569" y="967422"/>
            <a:ext cx="81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2D</a:t>
            </a:r>
            <a:endParaRPr lang="en-GB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4978C6E-AAA5-4573-921E-CF433921B486}"/>
              </a:ext>
            </a:extLst>
          </p:cNvPr>
          <p:cNvSpPr txBox="1"/>
          <p:nvPr/>
        </p:nvSpPr>
        <p:spPr>
          <a:xfrm rot="16200000">
            <a:off x="9866797" y="2128892"/>
            <a:ext cx="195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i="1" dirty="0"/>
              <a:t>[2] </a:t>
            </a:r>
            <a:r>
              <a:rPr lang="es-ES" sz="800" i="1" dirty="0" err="1"/>
              <a:t>Generating</a:t>
            </a:r>
            <a:r>
              <a:rPr lang="es-ES" sz="800" i="1" dirty="0"/>
              <a:t> </a:t>
            </a:r>
            <a:r>
              <a:rPr lang="es-ES" sz="800" i="1" dirty="0" err="1"/>
              <a:t>Synthtic</a:t>
            </a:r>
            <a:r>
              <a:rPr lang="es-ES" sz="800" i="1" dirty="0"/>
              <a:t> </a:t>
            </a:r>
            <a:r>
              <a:rPr lang="es-ES" sz="800" i="1" dirty="0" err="1"/>
              <a:t>Microstructures</a:t>
            </a:r>
            <a:r>
              <a:rPr lang="es-ES" sz="800" i="1" dirty="0"/>
              <a:t> w/DREAM3D: </a:t>
            </a:r>
            <a:r>
              <a:rPr lang="es-ES" sz="800" i="1" dirty="0" err="1"/>
              <a:t>An</a:t>
            </a:r>
            <a:r>
              <a:rPr lang="es-ES" sz="800" i="1" dirty="0"/>
              <a:t> </a:t>
            </a:r>
            <a:r>
              <a:rPr lang="es-ES" sz="800" i="1" dirty="0" err="1"/>
              <a:t>overview</a:t>
            </a:r>
            <a:r>
              <a:rPr lang="es-ES" sz="800" i="1" dirty="0"/>
              <a:t> Tutorial, </a:t>
            </a:r>
            <a:r>
              <a:rPr lang="es-ES" sz="800" i="1" dirty="0" err="1"/>
              <a:t>The</a:t>
            </a:r>
            <a:r>
              <a:rPr lang="es-ES" sz="800" i="1" dirty="0"/>
              <a:t> Air </a:t>
            </a:r>
            <a:r>
              <a:rPr lang="es-ES" sz="800" i="1" dirty="0" err="1"/>
              <a:t>Force</a:t>
            </a:r>
            <a:r>
              <a:rPr lang="es-ES" sz="800" i="1" dirty="0"/>
              <a:t> </a:t>
            </a:r>
            <a:r>
              <a:rPr lang="es-ES" sz="800" i="1" dirty="0" err="1"/>
              <a:t>research</a:t>
            </a:r>
            <a:r>
              <a:rPr lang="es-ES" sz="800" i="1" dirty="0"/>
              <a:t> </a:t>
            </a:r>
            <a:r>
              <a:rPr lang="es-ES" sz="800" i="1" dirty="0" err="1"/>
              <a:t>laboratory</a:t>
            </a:r>
            <a:endParaRPr lang="en-GB" sz="800" i="1" dirty="0"/>
          </a:p>
        </p:txBody>
      </p:sp>
    </p:spTree>
    <p:extLst>
      <p:ext uri="{BB962C8B-B14F-4D97-AF65-F5344CB8AC3E}">
        <p14:creationId xmlns:p14="http://schemas.microsoft.com/office/powerpoint/2010/main" val="210040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B33E8CD-433F-49D2-A1D5-B66E09715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Big </a:t>
            </a:r>
            <a:r>
              <a:rPr lang="en-US" dirty="0"/>
              <a:t>improvement in grain shape aspect ratio results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D2FA1C-21FA-49C9-BC43-282C1ED9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 – Grain shape aspect ratio control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9D6505C-A645-4403-AF58-7ED7FFA70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9" t="3145"/>
          <a:stretch/>
        </p:blipFill>
        <p:spPr>
          <a:xfrm>
            <a:off x="383115" y="1734820"/>
            <a:ext cx="5635197" cy="44877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143CC7A-C43B-40E1-8437-34300F98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" t="4136" r="7568"/>
          <a:stretch/>
        </p:blipFill>
        <p:spPr>
          <a:xfrm>
            <a:off x="6203592" y="1635993"/>
            <a:ext cx="5605290" cy="45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0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E2474D-B805-459E-9B11-D73E98CC4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119" y="1145309"/>
            <a:ext cx="11231126" cy="3733541"/>
          </a:xfrm>
        </p:spPr>
        <p:txBody>
          <a:bodyPr/>
          <a:lstStyle/>
          <a:p>
            <a:r>
              <a:rPr lang="en-US" b="1" dirty="0"/>
              <a:t>Grain axis orientation</a:t>
            </a:r>
            <a:r>
              <a:rPr lang="en-US" dirty="0"/>
              <a:t>: orientation between the RD axis and the longest axis of the fitted ellipse.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control in DREAM3D</a:t>
            </a:r>
          </a:p>
          <a:p>
            <a:pPr lvl="1"/>
            <a:r>
              <a:rPr lang="en-US" dirty="0"/>
              <a:t>Input for every 15 degrees</a:t>
            </a:r>
          </a:p>
          <a:p>
            <a:pPr lvl="1"/>
            <a:r>
              <a:rPr lang="en-US" dirty="0"/>
              <a:t>Depending on the density </a:t>
            </a:r>
            <a:r>
              <a:rPr lang="en-US" dirty="0">
                <a:sym typeface="Wingdings" panose="05000000000000000000" pitchFamily="2" charset="2"/>
              </a:rPr>
              <a:t> H</a:t>
            </a:r>
            <a:r>
              <a:rPr lang="en-US" dirty="0"/>
              <a:t>igher or lower input values</a:t>
            </a:r>
          </a:p>
          <a:p>
            <a:pPr lvl="1"/>
            <a:r>
              <a:rPr lang="en-US" dirty="0"/>
              <a:t>Strong orientation </a:t>
            </a:r>
            <a:r>
              <a:rPr lang="en-US" dirty="0">
                <a:sym typeface="Wingdings" panose="05000000000000000000" pitchFamily="2" charset="2"/>
              </a:rPr>
              <a:t> S</a:t>
            </a:r>
            <a:r>
              <a:rPr lang="en-US" dirty="0"/>
              <a:t>mall standard deviation values for input</a:t>
            </a:r>
          </a:p>
          <a:p>
            <a:pPr marL="432000" lvl="1" indent="0">
              <a:buNone/>
            </a:pPr>
            <a:endParaRPr lang="en-US" dirty="0"/>
          </a:p>
          <a:p>
            <a:r>
              <a:rPr lang="en-US" dirty="0"/>
              <a:t>The analysis of the orientation is done with MATLAB/MTEX</a:t>
            </a:r>
          </a:p>
          <a:p>
            <a:pPr lvl="1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7602D9-DFEC-4A5B-8F56-0C7BFDBCA2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9" t="3407" b="11634"/>
          <a:stretch/>
        </p:blipFill>
        <p:spPr>
          <a:xfrm>
            <a:off x="8711308" y="1566321"/>
            <a:ext cx="1393704" cy="118545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4ECFA2B-D0C2-4531-89BB-374E049C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 – Grain axis orientation control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5F0CB2-E329-4617-82B7-C7A745C0EE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77" y="3797381"/>
            <a:ext cx="3636772" cy="261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5BB3A0-544E-42A4-ABEE-32049B9F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08" y="3216413"/>
            <a:ext cx="4128798" cy="144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D7F149-6126-4765-BEBF-54F1901D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608" y="4742370"/>
            <a:ext cx="4128798" cy="15008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FC64EA-AD0C-4130-9E1E-9AEBE3C2C685}"/>
              </a:ext>
            </a:extLst>
          </p:cNvPr>
          <p:cNvSpPr txBox="1"/>
          <p:nvPr/>
        </p:nvSpPr>
        <p:spPr>
          <a:xfrm>
            <a:off x="7085208" y="3254672"/>
            <a:ext cx="924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0º</a:t>
            </a:r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r>
              <a:rPr lang="es-ES" b="1" dirty="0"/>
              <a:t>90º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3622552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Aalto_2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40711_Powerpointvorlage_institute" id="{6AF4898E-60FD-416D-BF3D-28671F2B1415}" vid="{09427FF8-CA38-4CCF-836C-16EF93A39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DAEF168ABCF46B06D239CC292BD85" ma:contentTypeVersion="2" ma:contentTypeDescription="Create a new document." ma:contentTypeScope="" ma:versionID="f2c2cd3538baf8f6c6e182e9c15b3335">
  <xsd:schema xmlns:xsd="http://www.w3.org/2001/XMLSchema" xmlns:xs="http://www.w3.org/2001/XMLSchema" xmlns:p="http://schemas.microsoft.com/office/2006/metadata/properties" xmlns:ns2="70d3a889-f7fb-4a8c-9ba0-f56da9488a1e" targetNamespace="http://schemas.microsoft.com/office/2006/metadata/properties" ma:root="true" ma:fieldsID="6e63e950c1cd7312278f21ec13aaa4ed" ns2:_="">
    <xsd:import namespace="70d3a889-f7fb-4a8c-9ba0-f56da9488a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3a889-f7fb-4a8c-9ba0-f56da9488a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861756-2BC3-48AA-835F-154E095AB6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33F295-4E28-44AB-9147-D212C5C0909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4465807-A9AC-4661-B249-E6DA6B6A4D52}"/>
</file>

<file path=docProps/app.xml><?xml version="1.0" encoding="utf-8"?>
<Properties xmlns="http://schemas.openxmlformats.org/officeDocument/2006/extended-properties" xmlns:vt="http://schemas.openxmlformats.org/officeDocument/2006/docPropsVTypes">
  <Template>Präsentation_Master_RWTH_Institute</Template>
  <TotalTime>9677</TotalTime>
  <Words>798</Words>
  <Application>Microsoft Office PowerPoint</Application>
  <PresentationFormat>Panorámica</PresentationFormat>
  <Paragraphs>233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Symbol</vt:lpstr>
      <vt:lpstr>Times New Roman</vt:lpstr>
      <vt:lpstr>Wingdings</vt:lpstr>
      <vt:lpstr>Master_Aalto_2</vt:lpstr>
      <vt:lpstr>3D synthetic microstructure generation involving grain size, shape and orientation representation</vt:lpstr>
      <vt:lpstr>Index</vt:lpstr>
      <vt:lpstr>RVE generation – Workflow</vt:lpstr>
      <vt:lpstr>RVE generation – Grain shape control</vt:lpstr>
      <vt:lpstr>RVE generation – Grain shape control</vt:lpstr>
      <vt:lpstr>Evaluation – Mesh size</vt:lpstr>
      <vt:lpstr>Further development – Post-process</vt:lpstr>
      <vt:lpstr>Further development – Grain shape aspect ratio control</vt:lpstr>
      <vt:lpstr>Further development – Grain axis orientation control </vt:lpstr>
      <vt:lpstr>Final RVE</vt:lpstr>
      <vt:lpstr>RVE with variant grain shape control</vt:lpstr>
      <vt:lpstr>RVE with variant tilt angle control</vt:lpstr>
      <vt:lpstr>Conclusions and outlook</vt:lpstr>
      <vt:lpstr>Presentación de PowerPoint</vt:lpstr>
    </vt:vector>
  </TitlesOfParts>
  <Company>IEHK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Junhe Lian</dc:creator>
  <cp:lastModifiedBy>Sheila Lizardi Schad</cp:lastModifiedBy>
  <cp:revision>364</cp:revision>
  <dcterms:created xsi:type="dcterms:W3CDTF">2014-11-13T09:09:37Z</dcterms:created>
  <dcterms:modified xsi:type="dcterms:W3CDTF">2021-07-08T23:02:15Z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0x010100D4F5B2C0BC437346B0B3590219A4E045</vt:lpwstr>
  </property>
</Properties>
</file>